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notesMasterIdLst>
    <p:notesMasterId r:id="rId24"/>
  </p:notesMasterIdLst>
  <p:sldIdLst>
    <p:sldId id="400" r:id="rId2"/>
    <p:sldId id="263" r:id="rId3"/>
    <p:sldId id="368" r:id="rId4"/>
    <p:sldId id="264" r:id="rId5"/>
    <p:sldId id="266" r:id="rId6"/>
    <p:sldId id="267" r:id="rId7"/>
    <p:sldId id="268" r:id="rId8"/>
    <p:sldId id="318" r:id="rId9"/>
    <p:sldId id="321" r:id="rId10"/>
    <p:sldId id="315" r:id="rId11"/>
    <p:sldId id="324" r:id="rId12"/>
    <p:sldId id="325" r:id="rId13"/>
    <p:sldId id="358" r:id="rId14"/>
    <p:sldId id="327" r:id="rId15"/>
    <p:sldId id="401" r:id="rId16"/>
    <p:sldId id="301" r:id="rId17"/>
    <p:sldId id="310" r:id="rId18"/>
    <p:sldId id="338" r:id="rId19"/>
    <p:sldId id="402" r:id="rId20"/>
    <p:sldId id="342" r:id="rId21"/>
    <p:sldId id="362" r:id="rId22"/>
    <p:sldId id="370" r:id="rId23"/>
  </p:sldIdLst>
  <p:sldSz cx="9144000" cy="5715000" type="screen16x1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FF"/>
    <a:srgbClr val="FFFF99"/>
    <a:srgbClr val="0066FF"/>
    <a:srgbClr val="B3FCA2"/>
    <a:srgbClr val="FF33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6" d="100"/>
          <a:sy n="66" d="100"/>
        </p:scale>
        <p:origin x="1208" y="12"/>
      </p:cViewPr>
      <p:guideLst>
        <p:guide orient="horz" pos="2160"/>
        <p:guide pos="2880"/>
        <p:guide orient="horz" pos="18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21D0B-8577-44E0-9CBD-96F89F1C70EB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vi-VN"/>
        </a:p>
      </dgm:t>
    </dgm:pt>
    <dgm:pt modelId="{C2ED74DB-872F-45D2-88C2-7364AB04BDBB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b="1" baseline="0" dirty="0">
              <a:solidFill>
                <a:schemeClr val="bg1"/>
              </a:solidFill>
            </a:rPr>
            <a:t>1</a:t>
          </a:r>
          <a:endParaRPr lang="vi-VN" sz="2000" b="1" baseline="0" dirty="0">
            <a:solidFill>
              <a:schemeClr val="bg1"/>
            </a:solidFill>
          </a:endParaRPr>
        </a:p>
      </dgm:t>
    </dgm:pt>
    <dgm:pt modelId="{A18D1A91-9C1C-4CC5-8955-19F72B11A648}" type="parTrans" cxnId="{C67D11B2-8620-4FE5-B696-8F22AD0DAE37}">
      <dgm:prSet/>
      <dgm:spPr/>
      <dgm:t>
        <a:bodyPr/>
        <a:lstStyle/>
        <a:p>
          <a:endParaRPr lang="vi-VN"/>
        </a:p>
      </dgm:t>
    </dgm:pt>
    <dgm:pt modelId="{1192F92E-A555-45DD-B03D-6ABD2786BB22}" type="sibTrans" cxnId="{C67D11B2-8620-4FE5-B696-8F22AD0DAE37}">
      <dgm:prSet/>
      <dgm:spPr/>
      <dgm:t>
        <a:bodyPr/>
        <a:lstStyle/>
        <a:p>
          <a:endParaRPr lang="vi-VN"/>
        </a:p>
      </dgm:t>
    </dgm:pt>
    <dgm:pt modelId="{658E62CF-9029-4D09-853F-50DF88305B82}">
      <dgm:prSet phldrT="[Text]" phldr="1"/>
      <dgm:spPr/>
      <dgm:t>
        <a:bodyPr/>
        <a:lstStyle/>
        <a:p>
          <a:endParaRPr lang="vi-VN" sz="1200" dirty="0"/>
        </a:p>
      </dgm:t>
    </dgm:pt>
    <dgm:pt modelId="{34E3487D-8A9B-4A3A-A200-45F68C1F87F1}" type="parTrans" cxnId="{308719E9-172C-4A3C-AE62-F9C710BCCAC6}">
      <dgm:prSet/>
      <dgm:spPr/>
      <dgm:t>
        <a:bodyPr/>
        <a:lstStyle/>
        <a:p>
          <a:endParaRPr lang="vi-VN"/>
        </a:p>
      </dgm:t>
    </dgm:pt>
    <dgm:pt modelId="{06BEDF29-F9CF-44C4-9A58-758A8811DDF5}" type="sibTrans" cxnId="{308719E9-172C-4A3C-AE62-F9C710BCCAC6}">
      <dgm:prSet/>
      <dgm:spPr/>
      <dgm:t>
        <a:bodyPr/>
        <a:lstStyle/>
        <a:p>
          <a:endParaRPr lang="vi-VN"/>
        </a:p>
      </dgm:t>
    </dgm:pt>
    <dgm:pt modelId="{C9AA723A-6701-442A-8CDC-4F8880333F7D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Biết lắng nghe</a:t>
          </a:r>
          <a:endParaRPr lang="vi-VN" sz="2000" b="1" dirty="0">
            <a:solidFill>
              <a:srgbClr val="3333CC"/>
            </a:solidFill>
          </a:endParaRPr>
        </a:p>
      </dgm:t>
    </dgm:pt>
    <dgm:pt modelId="{66E41373-16B0-4069-A314-6114B60697D8}" type="parTrans" cxnId="{5C64AF67-C176-42B2-8B38-4CDF22138049}">
      <dgm:prSet/>
      <dgm:spPr/>
      <dgm:t>
        <a:bodyPr/>
        <a:lstStyle/>
        <a:p>
          <a:endParaRPr lang="vi-VN"/>
        </a:p>
      </dgm:t>
    </dgm:pt>
    <dgm:pt modelId="{C686311E-C7C9-43E4-9130-F1EBB668599D}" type="sibTrans" cxnId="{5C64AF67-C176-42B2-8B38-4CDF22138049}">
      <dgm:prSet/>
      <dgm:spPr/>
      <dgm:t>
        <a:bodyPr/>
        <a:lstStyle/>
        <a:p>
          <a:endParaRPr lang="vi-VN"/>
        </a:p>
      </dgm:t>
    </dgm:pt>
    <dgm:pt modelId="{F21F9EC1-C343-4526-ACE7-9267CC8333CC}">
      <dgm:prSet phldrT="[Text]" custT="1"/>
      <dgm:spPr>
        <a:solidFill>
          <a:srgbClr val="3333CC"/>
        </a:solidFill>
      </dgm:spPr>
      <dgm:t>
        <a:bodyPr/>
        <a:lstStyle/>
        <a:p>
          <a:r>
            <a:rPr lang="en-US" sz="2000" b="1" dirty="0"/>
            <a:t>2</a:t>
          </a:r>
          <a:endParaRPr lang="vi-VN" sz="2000" b="1" dirty="0"/>
        </a:p>
      </dgm:t>
    </dgm:pt>
    <dgm:pt modelId="{A02C76D0-AFB4-4124-8454-758BD1E436CB}" type="parTrans" cxnId="{734A6FFF-47B6-41B2-A136-AA58FDDED43F}">
      <dgm:prSet/>
      <dgm:spPr/>
      <dgm:t>
        <a:bodyPr/>
        <a:lstStyle/>
        <a:p>
          <a:endParaRPr lang="vi-VN"/>
        </a:p>
      </dgm:t>
    </dgm:pt>
    <dgm:pt modelId="{DCCCA5DA-75E8-4F9D-B772-413183242D9F}" type="sibTrans" cxnId="{734A6FFF-47B6-41B2-A136-AA58FDDED43F}">
      <dgm:prSet/>
      <dgm:spPr/>
      <dgm:t>
        <a:bodyPr/>
        <a:lstStyle/>
        <a:p>
          <a:endParaRPr lang="vi-VN"/>
        </a:p>
      </dgm:t>
    </dgm:pt>
    <dgm:pt modelId="{642AD50B-742C-497C-8BF4-8DD9B2814164}">
      <dgm:prSet phldrT="[Text]" phldr="1"/>
      <dgm:spPr/>
      <dgm:t>
        <a:bodyPr/>
        <a:lstStyle/>
        <a:p>
          <a:endParaRPr lang="vi-VN" sz="1200"/>
        </a:p>
      </dgm:t>
    </dgm:pt>
    <dgm:pt modelId="{A8998F7C-60D4-4AE1-B06E-31F9C49A3350}" type="parTrans" cxnId="{D602110C-B077-4F4C-BDE7-D22096E34B77}">
      <dgm:prSet/>
      <dgm:spPr/>
      <dgm:t>
        <a:bodyPr/>
        <a:lstStyle/>
        <a:p>
          <a:endParaRPr lang="vi-VN"/>
        </a:p>
      </dgm:t>
    </dgm:pt>
    <dgm:pt modelId="{D23C403F-F69D-41FB-905E-D0BA35670251}" type="sibTrans" cxnId="{D602110C-B077-4F4C-BDE7-D22096E34B77}">
      <dgm:prSet/>
      <dgm:spPr/>
      <dgm:t>
        <a:bodyPr/>
        <a:lstStyle/>
        <a:p>
          <a:endParaRPr lang="vi-VN"/>
        </a:p>
      </dgm:t>
    </dgm:pt>
    <dgm:pt modelId="{F2A46CCC-1060-470F-9B8A-9A53670EE896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Chọn bạn bè một cách khôn ngoan</a:t>
          </a:r>
          <a:endParaRPr lang="vi-VN" sz="2000" b="1" dirty="0">
            <a:solidFill>
              <a:srgbClr val="3333CC"/>
            </a:solidFill>
          </a:endParaRPr>
        </a:p>
      </dgm:t>
    </dgm:pt>
    <dgm:pt modelId="{71605310-304F-48FF-B85B-B8E800C240C3}" type="parTrans" cxnId="{7F65F387-991D-4420-AE0C-A20AF5237E5F}">
      <dgm:prSet/>
      <dgm:spPr/>
      <dgm:t>
        <a:bodyPr/>
        <a:lstStyle/>
        <a:p>
          <a:endParaRPr lang="vi-VN"/>
        </a:p>
      </dgm:t>
    </dgm:pt>
    <dgm:pt modelId="{D3F01484-5288-4C0F-B08D-DE578A4DD89F}" type="sibTrans" cxnId="{7F65F387-991D-4420-AE0C-A20AF5237E5F}">
      <dgm:prSet/>
      <dgm:spPr/>
      <dgm:t>
        <a:bodyPr/>
        <a:lstStyle/>
        <a:p>
          <a:endParaRPr lang="vi-VN"/>
        </a:p>
      </dgm:t>
    </dgm:pt>
    <dgm:pt modelId="{B29FEF01-0B97-4871-8104-0611BE52ED68}">
      <dgm:prSet phldrT="[Text]" custT="1"/>
      <dgm:spPr>
        <a:solidFill>
          <a:srgbClr val="CC99FF"/>
        </a:solidFill>
      </dgm:spPr>
      <dgm:t>
        <a:bodyPr/>
        <a:lstStyle/>
        <a:p>
          <a:r>
            <a:rPr lang="en-US" sz="2000" b="1" dirty="0"/>
            <a:t>3</a:t>
          </a:r>
          <a:endParaRPr lang="vi-VN" sz="2000" b="1" dirty="0"/>
        </a:p>
      </dgm:t>
    </dgm:pt>
    <dgm:pt modelId="{52393749-3260-417B-8CD1-92EB5AEBA1D1}" type="parTrans" cxnId="{1ED31A7C-92FF-427C-81B4-F33536D5F5F7}">
      <dgm:prSet/>
      <dgm:spPr/>
      <dgm:t>
        <a:bodyPr/>
        <a:lstStyle/>
        <a:p>
          <a:endParaRPr lang="vi-VN"/>
        </a:p>
      </dgm:t>
    </dgm:pt>
    <dgm:pt modelId="{4264AED0-938D-4AD0-B6CE-7FA77AB0364D}" type="sibTrans" cxnId="{1ED31A7C-92FF-427C-81B4-F33536D5F5F7}">
      <dgm:prSet/>
      <dgm:spPr/>
      <dgm:t>
        <a:bodyPr/>
        <a:lstStyle/>
        <a:p>
          <a:endParaRPr lang="vi-VN"/>
        </a:p>
      </dgm:t>
    </dgm:pt>
    <dgm:pt modelId="{9664797B-6320-4981-8EF3-D7866D160AF1}">
      <dgm:prSet phldrT="[Text]" phldr="1"/>
      <dgm:spPr/>
      <dgm:t>
        <a:bodyPr/>
        <a:lstStyle/>
        <a:p>
          <a:endParaRPr lang="vi-VN" sz="1200"/>
        </a:p>
      </dgm:t>
    </dgm:pt>
    <dgm:pt modelId="{CB510B7D-52B3-4559-B75E-C7345166503B}" type="parTrans" cxnId="{442C111C-BCB7-4210-994B-FD33A029C4EF}">
      <dgm:prSet/>
      <dgm:spPr/>
      <dgm:t>
        <a:bodyPr/>
        <a:lstStyle/>
        <a:p>
          <a:endParaRPr lang="vi-VN"/>
        </a:p>
      </dgm:t>
    </dgm:pt>
    <dgm:pt modelId="{96782924-B0DC-445A-AE41-26303694BA08}" type="sibTrans" cxnId="{442C111C-BCB7-4210-994B-FD33A029C4EF}">
      <dgm:prSet/>
      <dgm:spPr/>
      <dgm:t>
        <a:bodyPr/>
        <a:lstStyle/>
        <a:p>
          <a:endParaRPr lang="vi-VN"/>
        </a:p>
      </dgm:t>
    </dgm:pt>
    <dgm:pt modelId="{539EFC74-1ED8-48A8-A5F0-FEF0C8225113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Tin tưởng vào linh cảm</a:t>
          </a:r>
          <a:endParaRPr lang="vi-VN" sz="2000" b="1" dirty="0">
            <a:solidFill>
              <a:srgbClr val="3333CC"/>
            </a:solidFill>
          </a:endParaRPr>
        </a:p>
      </dgm:t>
    </dgm:pt>
    <dgm:pt modelId="{76729070-33F6-477A-A734-386BD31D1DF3}" type="parTrans" cxnId="{DA8FBB4D-EF90-40C3-B561-7F54859592AB}">
      <dgm:prSet/>
      <dgm:spPr/>
      <dgm:t>
        <a:bodyPr/>
        <a:lstStyle/>
        <a:p>
          <a:endParaRPr lang="vi-VN"/>
        </a:p>
      </dgm:t>
    </dgm:pt>
    <dgm:pt modelId="{367B4220-57B5-4581-ADA4-0061ACBA1B35}" type="sibTrans" cxnId="{DA8FBB4D-EF90-40C3-B561-7F54859592AB}">
      <dgm:prSet/>
      <dgm:spPr/>
      <dgm:t>
        <a:bodyPr/>
        <a:lstStyle/>
        <a:p>
          <a:endParaRPr lang="vi-VN"/>
        </a:p>
      </dgm:t>
    </dgm:pt>
    <dgm:pt modelId="{977635E8-6C77-49D0-9EA9-B014A01BCF66}">
      <dgm:prSet phldrT="[Text]" custT="1"/>
      <dgm:spPr>
        <a:solidFill>
          <a:schemeClr val="accent4">
            <a:lumMod val="65000"/>
            <a:lumOff val="35000"/>
          </a:schemeClr>
        </a:solidFill>
      </dgm:spPr>
      <dgm:t>
        <a:bodyPr/>
        <a:lstStyle/>
        <a:p>
          <a:r>
            <a:rPr lang="en-US" sz="2000" b="1" baseline="0" dirty="0">
              <a:solidFill>
                <a:schemeClr val="bg1"/>
              </a:solidFill>
            </a:rPr>
            <a:t>4</a:t>
          </a:r>
          <a:endParaRPr lang="vi-VN" sz="2000" b="1" baseline="0" dirty="0">
            <a:solidFill>
              <a:schemeClr val="bg1"/>
            </a:solidFill>
          </a:endParaRPr>
        </a:p>
      </dgm:t>
    </dgm:pt>
    <dgm:pt modelId="{96F07543-DE39-4D95-8570-52844380057E}" type="parTrans" cxnId="{034ED77F-E12F-4256-87DB-2EDA502F4FAB}">
      <dgm:prSet/>
      <dgm:spPr/>
      <dgm:t>
        <a:bodyPr/>
        <a:lstStyle/>
        <a:p>
          <a:endParaRPr lang="vi-VN"/>
        </a:p>
      </dgm:t>
    </dgm:pt>
    <dgm:pt modelId="{DD05FE86-9F7E-443D-A64F-93499C7E5EE8}" type="sibTrans" cxnId="{034ED77F-E12F-4256-87DB-2EDA502F4FAB}">
      <dgm:prSet/>
      <dgm:spPr/>
      <dgm:t>
        <a:bodyPr/>
        <a:lstStyle/>
        <a:p>
          <a:endParaRPr lang="vi-VN"/>
        </a:p>
      </dgm:t>
    </dgm:pt>
    <dgm:pt modelId="{4D40D835-C9AA-4C94-954A-8D81BE521535}">
      <dgm:prSet phldrT="[Text]" phldr="1"/>
      <dgm:spPr/>
      <dgm:t>
        <a:bodyPr/>
        <a:lstStyle/>
        <a:p>
          <a:endParaRPr lang="vi-VN" sz="1200" dirty="0"/>
        </a:p>
      </dgm:t>
    </dgm:pt>
    <dgm:pt modelId="{ABE47BCA-1E63-43F3-AFF7-462EE841C2CF}" type="parTrans" cxnId="{F8C895D3-DBA3-424D-9781-C2436CA007F8}">
      <dgm:prSet/>
      <dgm:spPr/>
      <dgm:t>
        <a:bodyPr/>
        <a:lstStyle/>
        <a:p>
          <a:endParaRPr lang="vi-VN"/>
        </a:p>
      </dgm:t>
    </dgm:pt>
    <dgm:pt modelId="{6F764EED-66CF-4C89-86EA-0CB47D84F8DB}" type="sibTrans" cxnId="{F8C895D3-DBA3-424D-9781-C2436CA007F8}">
      <dgm:prSet/>
      <dgm:spPr/>
      <dgm:t>
        <a:bodyPr/>
        <a:lstStyle/>
        <a:p>
          <a:endParaRPr lang="vi-VN"/>
        </a:p>
      </dgm:t>
    </dgm:pt>
    <dgm:pt modelId="{FB3C5F9D-B40F-4781-A73A-5A2253DDFC8D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Dành thời gian cho bạn bè</a:t>
          </a:r>
          <a:endParaRPr lang="vi-VN" sz="2000" b="1" dirty="0">
            <a:solidFill>
              <a:srgbClr val="3333CC"/>
            </a:solidFill>
          </a:endParaRPr>
        </a:p>
      </dgm:t>
    </dgm:pt>
    <dgm:pt modelId="{D588D284-CDE0-4017-AC81-2C4A434EB78D}" type="parTrans" cxnId="{0B4B074F-1AD3-4FD3-9512-E06FE545CDA8}">
      <dgm:prSet/>
      <dgm:spPr/>
      <dgm:t>
        <a:bodyPr/>
        <a:lstStyle/>
        <a:p>
          <a:endParaRPr lang="vi-VN"/>
        </a:p>
      </dgm:t>
    </dgm:pt>
    <dgm:pt modelId="{C01D78E9-29B1-4EC0-8F71-55CF2B2FD8DA}" type="sibTrans" cxnId="{0B4B074F-1AD3-4FD3-9512-E06FE545CDA8}">
      <dgm:prSet/>
      <dgm:spPr/>
      <dgm:t>
        <a:bodyPr/>
        <a:lstStyle/>
        <a:p>
          <a:endParaRPr lang="vi-VN"/>
        </a:p>
      </dgm:t>
    </dgm:pt>
    <dgm:pt modelId="{B83F3573-D2BD-41EF-B857-788D54FF7C01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000" b="1" dirty="0"/>
            <a:t>5</a:t>
          </a:r>
          <a:endParaRPr lang="vi-VN" sz="2000" b="1" dirty="0"/>
        </a:p>
      </dgm:t>
    </dgm:pt>
    <dgm:pt modelId="{64C05483-49F7-43E0-8331-062FAADFC78D}" type="parTrans" cxnId="{3CE0CFE0-7742-413A-8CC2-600D12DB3277}">
      <dgm:prSet/>
      <dgm:spPr/>
      <dgm:t>
        <a:bodyPr/>
        <a:lstStyle/>
        <a:p>
          <a:endParaRPr lang="vi-VN"/>
        </a:p>
      </dgm:t>
    </dgm:pt>
    <dgm:pt modelId="{07D88676-C5B3-48E2-926F-2C0EC4DC8B00}" type="sibTrans" cxnId="{3CE0CFE0-7742-413A-8CC2-600D12DB3277}">
      <dgm:prSet/>
      <dgm:spPr/>
      <dgm:t>
        <a:bodyPr/>
        <a:lstStyle/>
        <a:p>
          <a:endParaRPr lang="vi-VN"/>
        </a:p>
      </dgm:t>
    </dgm:pt>
    <dgm:pt modelId="{EC26A89F-D78D-4560-960F-669926F273E8}">
      <dgm:prSet phldrT="[Text]" phldr="1"/>
      <dgm:spPr/>
      <dgm:t>
        <a:bodyPr/>
        <a:lstStyle/>
        <a:p>
          <a:endParaRPr lang="vi-VN" sz="1200" dirty="0"/>
        </a:p>
      </dgm:t>
    </dgm:pt>
    <dgm:pt modelId="{B50AA1EC-8BFD-4CC9-B899-7EAEE5C2517B}" type="parTrans" cxnId="{82B3D142-4789-4D7C-91E1-9D07DC5CE0AC}">
      <dgm:prSet/>
      <dgm:spPr/>
      <dgm:t>
        <a:bodyPr/>
        <a:lstStyle/>
        <a:p>
          <a:endParaRPr lang="vi-VN"/>
        </a:p>
      </dgm:t>
    </dgm:pt>
    <dgm:pt modelId="{DF5CF014-51C3-449E-840E-A9099F4A44C4}" type="sibTrans" cxnId="{82B3D142-4789-4D7C-91E1-9D07DC5CE0AC}">
      <dgm:prSet/>
      <dgm:spPr/>
      <dgm:t>
        <a:bodyPr/>
        <a:lstStyle/>
        <a:p>
          <a:endParaRPr lang="vi-VN"/>
        </a:p>
      </dgm:t>
    </dgm:pt>
    <dgm:pt modelId="{319697CE-E8C5-46AE-9442-1224AAD8B054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Tôn trọng bạn bè và bí mật của họ</a:t>
          </a:r>
          <a:endParaRPr lang="vi-VN" sz="2000" b="1" dirty="0">
            <a:solidFill>
              <a:srgbClr val="3333CC"/>
            </a:solidFill>
          </a:endParaRPr>
        </a:p>
      </dgm:t>
    </dgm:pt>
    <dgm:pt modelId="{58D44463-98BB-4547-BCA9-69C00CADDF9F}" type="parTrans" cxnId="{1738DD48-57B4-43FF-803E-328C98B015AA}">
      <dgm:prSet/>
      <dgm:spPr/>
      <dgm:t>
        <a:bodyPr/>
        <a:lstStyle/>
        <a:p>
          <a:endParaRPr lang="vi-VN"/>
        </a:p>
      </dgm:t>
    </dgm:pt>
    <dgm:pt modelId="{1400B762-02A7-46CA-90C5-3C5961F3FCCA}" type="sibTrans" cxnId="{1738DD48-57B4-43FF-803E-328C98B015AA}">
      <dgm:prSet/>
      <dgm:spPr/>
      <dgm:t>
        <a:bodyPr/>
        <a:lstStyle/>
        <a:p>
          <a:endParaRPr lang="vi-VN"/>
        </a:p>
      </dgm:t>
    </dgm:pt>
    <dgm:pt modelId="{DEDE1E98-F9A8-4923-8D8A-E3D2769ED2F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b="1" dirty="0"/>
            <a:t>6</a:t>
          </a:r>
          <a:endParaRPr lang="vi-VN" sz="2000" b="1" dirty="0"/>
        </a:p>
      </dgm:t>
    </dgm:pt>
    <dgm:pt modelId="{2AF39708-20D7-40D8-B6FC-651C252457E2}" type="parTrans" cxnId="{C9448953-DD2C-47BD-92F6-75B7A3BB0D94}">
      <dgm:prSet/>
      <dgm:spPr/>
      <dgm:t>
        <a:bodyPr/>
        <a:lstStyle/>
        <a:p>
          <a:endParaRPr lang="vi-VN"/>
        </a:p>
      </dgm:t>
    </dgm:pt>
    <dgm:pt modelId="{46AB4B68-F30E-4A85-AF8D-06C95E656878}" type="sibTrans" cxnId="{C9448953-DD2C-47BD-92F6-75B7A3BB0D94}">
      <dgm:prSet/>
      <dgm:spPr/>
      <dgm:t>
        <a:bodyPr/>
        <a:lstStyle/>
        <a:p>
          <a:endParaRPr lang="vi-VN"/>
        </a:p>
      </dgm:t>
    </dgm:pt>
    <dgm:pt modelId="{D4346A61-B48D-4EB3-B248-DD0CC512FF1D}">
      <dgm:prSet phldrT="[Text]" phldr="1"/>
      <dgm:spPr/>
      <dgm:t>
        <a:bodyPr/>
        <a:lstStyle/>
        <a:p>
          <a:endParaRPr lang="vi-VN" sz="1200"/>
        </a:p>
      </dgm:t>
    </dgm:pt>
    <dgm:pt modelId="{4361B91C-555E-4630-A792-7C76ADEEA018}" type="parTrans" cxnId="{42090A82-A955-4617-A7B8-6F846C99FE3E}">
      <dgm:prSet/>
      <dgm:spPr/>
      <dgm:t>
        <a:bodyPr/>
        <a:lstStyle/>
        <a:p>
          <a:endParaRPr lang="vi-VN"/>
        </a:p>
      </dgm:t>
    </dgm:pt>
    <dgm:pt modelId="{405D6851-12B2-49EC-9E2A-6841B16250D6}" type="sibTrans" cxnId="{42090A82-A955-4617-A7B8-6F846C99FE3E}">
      <dgm:prSet/>
      <dgm:spPr/>
      <dgm:t>
        <a:bodyPr/>
        <a:lstStyle/>
        <a:p>
          <a:endParaRPr lang="vi-VN"/>
        </a:p>
      </dgm:t>
    </dgm:pt>
    <dgm:pt modelId="{01725E40-C203-490F-A377-4ADABF4A4253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Luôn luôn trung thực</a:t>
          </a:r>
          <a:endParaRPr lang="vi-VN" sz="2000" b="1" dirty="0">
            <a:solidFill>
              <a:srgbClr val="3333CC"/>
            </a:solidFill>
          </a:endParaRPr>
        </a:p>
      </dgm:t>
    </dgm:pt>
    <dgm:pt modelId="{E70407F1-7EF0-4F20-AD46-298DDC88B48D}" type="parTrans" cxnId="{6A292CAB-0DF6-4C30-9582-FD308889E482}">
      <dgm:prSet/>
      <dgm:spPr/>
      <dgm:t>
        <a:bodyPr/>
        <a:lstStyle/>
        <a:p>
          <a:endParaRPr lang="vi-VN"/>
        </a:p>
      </dgm:t>
    </dgm:pt>
    <dgm:pt modelId="{C1C8F289-B948-4A12-854A-E8DDC4AE2D10}" type="sibTrans" cxnId="{6A292CAB-0DF6-4C30-9582-FD308889E482}">
      <dgm:prSet/>
      <dgm:spPr/>
      <dgm:t>
        <a:bodyPr/>
        <a:lstStyle/>
        <a:p>
          <a:endParaRPr lang="vi-VN"/>
        </a:p>
      </dgm:t>
    </dgm:pt>
    <dgm:pt modelId="{7D7D44C7-A7B7-494A-84BA-62938CC5E0C4}">
      <dgm:prSet phldrT="[Text]" custT="1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n-US" sz="2000" b="1" dirty="0"/>
            <a:t>7</a:t>
          </a:r>
          <a:endParaRPr lang="vi-VN" sz="2000" b="1" dirty="0"/>
        </a:p>
      </dgm:t>
    </dgm:pt>
    <dgm:pt modelId="{B339DBE6-8D74-43F8-BACA-D3F259B199F4}" type="parTrans" cxnId="{64D94636-5020-4FD3-8BC2-9102832F47C6}">
      <dgm:prSet/>
      <dgm:spPr/>
      <dgm:t>
        <a:bodyPr/>
        <a:lstStyle/>
        <a:p>
          <a:endParaRPr lang="vi-VN"/>
        </a:p>
      </dgm:t>
    </dgm:pt>
    <dgm:pt modelId="{26FB7E8C-E214-40DF-8960-ED5472619866}" type="sibTrans" cxnId="{64D94636-5020-4FD3-8BC2-9102832F47C6}">
      <dgm:prSet/>
      <dgm:spPr/>
      <dgm:t>
        <a:bodyPr/>
        <a:lstStyle/>
        <a:p>
          <a:endParaRPr lang="vi-VN"/>
        </a:p>
      </dgm:t>
    </dgm:pt>
    <dgm:pt modelId="{4FCA434F-86F7-4BF5-BF20-58513BC58D38}">
      <dgm:prSet phldrT="[Text]" phldr="1"/>
      <dgm:spPr/>
      <dgm:t>
        <a:bodyPr/>
        <a:lstStyle/>
        <a:p>
          <a:endParaRPr lang="vi-VN" sz="1200"/>
        </a:p>
      </dgm:t>
    </dgm:pt>
    <dgm:pt modelId="{EB585C62-5C57-40FC-87F1-D27ED48A9704}" type="parTrans" cxnId="{4FD59012-F8BC-4531-9498-43DA1F226F77}">
      <dgm:prSet/>
      <dgm:spPr/>
      <dgm:t>
        <a:bodyPr/>
        <a:lstStyle/>
        <a:p>
          <a:endParaRPr lang="vi-VN"/>
        </a:p>
      </dgm:t>
    </dgm:pt>
    <dgm:pt modelId="{78C92C2E-B714-4D82-8F59-7CCB8CCDD6D8}" type="sibTrans" cxnId="{4FD59012-F8BC-4531-9498-43DA1F226F77}">
      <dgm:prSet/>
      <dgm:spPr/>
      <dgm:t>
        <a:bodyPr/>
        <a:lstStyle/>
        <a:p>
          <a:endParaRPr lang="vi-VN"/>
        </a:p>
      </dgm:t>
    </dgm:pt>
    <dgm:pt modelId="{975D093B-0077-4011-B722-E93C70D97763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Tha thứ</a:t>
          </a:r>
          <a:endParaRPr lang="vi-VN" sz="2000" b="1" dirty="0">
            <a:solidFill>
              <a:srgbClr val="3333CC"/>
            </a:solidFill>
          </a:endParaRPr>
        </a:p>
      </dgm:t>
    </dgm:pt>
    <dgm:pt modelId="{E2945744-38D3-4F52-B26C-F3D64822C9AA}" type="parTrans" cxnId="{C08CD059-C8F0-4501-A584-76017FE4C98A}">
      <dgm:prSet/>
      <dgm:spPr/>
      <dgm:t>
        <a:bodyPr/>
        <a:lstStyle/>
        <a:p>
          <a:endParaRPr lang="vi-VN"/>
        </a:p>
      </dgm:t>
    </dgm:pt>
    <dgm:pt modelId="{FB8D7A42-B12D-44B4-88CC-B62D7F636C77}" type="sibTrans" cxnId="{C08CD059-C8F0-4501-A584-76017FE4C98A}">
      <dgm:prSet/>
      <dgm:spPr/>
      <dgm:t>
        <a:bodyPr/>
        <a:lstStyle/>
        <a:p>
          <a:endParaRPr lang="vi-VN"/>
        </a:p>
      </dgm:t>
    </dgm:pt>
    <dgm:pt modelId="{1F97C044-EE28-480E-BE2D-4BA76835D286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000" b="1" dirty="0"/>
            <a:t>8</a:t>
          </a:r>
          <a:endParaRPr lang="vi-VN" sz="2000" b="1" dirty="0"/>
        </a:p>
      </dgm:t>
    </dgm:pt>
    <dgm:pt modelId="{2A22CE9C-DC6B-4232-8515-0C9EF1AB18DB}" type="parTrans" cxnId="{DC636DBA-F2DD-44F9-B508-90D0BDF31D83}">
      <dgm:prSet/>
      <dgm:spPr/>
      <dgm:t>
        <a:bodyPr/>
        <a:lstStyle/>
        <a:p>
          <a:endParaRPr lang="vi-VN"/>
        </a:p>
      </dgm:t>
    </dgm:pt>
    <dgm:pt modelId="{C7F60F99-6A68-48A7-B9CB-80ED64D4EC5C}" type="sibTrans" cxnId="{DC636DBA-F2DD-44F9-B508-90D0BDF31D83}">
      <dgm:prSet/>
      <dgm:spPr/>
      <dgm:t>
        <a:bodyPr/>
        <a:lstStyle/>
        <a:p>
          <a:endParaRPr lang="vi-VN"/>
        </a:p>
      </dgm:t>
    </dgm:pt>
    <dgm:pt modelId="{E1A14D10-1B8D-4042-A261-A292EA739337}">
      <dgm:prSet phldrT="[Text]" phldr="1"/>
      <dgm:spPr/>
      <dgm:t>
        <a:bodyPr/>
        <a:lstStyle/>
        <a:p>
          <a:endParaRPr lang="vi-VN" sz="1200"/>
        </a:p>
      </dgm:t>
    </dgm:pt>
    <dgm:pt modelId="{F17350A6-7B0D-4461-93D8-64C006E94475}" type="parTrans" cxnId="{BBC247C3-12BD-4056-9F1A-C9F9F24460E9}">
      <dgm:prSet/>
      <dgm:spPr/>
      <dgm:t>
        <a:bodyPr/>
        <a:lstStyle/>
        <a:p>
          <a:endParaRPr lang="vi-VN"/>
        </a:p>
      </dgm:t>
    </dgm:pt>
    <dgm:pt modelId="{B3BE0105-7044-41E7-85DC-EBA038A66DC0}" type="sibTrans" cxnId="{BBC247C3-12BD-4056-9F1A-C9F9F24460E9}">
      <dgm:prSet/>
      <dgm:spPr/>
      <dgm:t>
        <a:bodyPr/>
        <a:lstStyle/>
        <a:p>
          <a:endParaRPr lang="vi-VN"/>
        </a:p>
      </dgm:t>
    </dgm:pt>
    <dgm:pt modelId="{87759645-CD8C-4D1C-B2D5-709B89309B26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Xin  lỗi</a:t>
          </a:r>
          <a:endParaRPr lang="vi-VN" sz="2000" b="1" dirty="0">
            <a:solidFill>
              <a:srgbClr val="3333CC"/>
            </a:solidFill>
          </a:endParaRPr>
        </a:p>
      </dgm:t>
    </dgm:pt>
    <dgm:pt modelId="{39A545A8-678B-4638-994B-291A419547CC}" type="parTrans" cxnId="{C3291937-AC19-4DEF-9F15-4D0CD471AAC2}">
      <dgm:prSet/>
      <dgm:spPr/>
      <dgm:t>
        <a:bodyPr/>
        <a:lstStyle/>
        <a:p>
          <a:endParaRPr lang="vi-VN"/>
        </a:p>
      </dgm:t>
    </dgm:pt>
    <dgm:pt modelId="{34A45E7B-84F7-49E5-B343-6986B6BB1CBC}" type="sibTrans" cxnId="{C3291937-AC19-4DEF-9F15-4D0CD471AAC2}">
      <dgm:prSet/>
      <dgm:spPr/>
      <dgm:t>
        <a:bodyPr/>
        <a:lstStyle/>
        <a:p>
          <a:endParaRPr lang="vi-VN"/>
        </a:p>
      </dgm:t>
    </dgm:pt>
    <dgm:pt modelId="{B8016C11-04D0-4516-9FEC-232C524272A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b="1" dirty="0"/>
            <a:t>9</a:t>
          </a:r>
          <a:endParaRPr lang="vi-VN" sz="2000" b="1" dirty="0"/>
        </a:p>
      </dgm:t>
    </dgm:pt>
    <dgm:pt modelId="{0D10EFFE-0088-4CEB-A765-47C1DE017EA9}" type="parTrans" cxnId="{11A107BE-9CA4-4C7D-ABC1-299424C3DCC7}">
      <dgm:prSet/>
      <dgm:spPr/>
      <dgm:t>
        <a:bodyPr/>
        <a:lstStyle/>
        <a:p>
          <a:endParaRPr lang="vi-VN"/>
        </a:p>
      </dgm:t>
    </dgm:pt>
    <dgm:pt modelId="{D351937C-894E-4B0F-A810-6E0AE1B01F5A}" type="sibTrans" cxnId="{11A107BE-9CA4-4C7D-ABC1-299424C3DCC7}">
      <dgm:prSet/>
      <dgm:spPr/>
      <dgm:t>
        <a:bodyPr/>
        <a:lstStyle/>
        <a:p>
          <a:endParaRPr lang="vi-VN"/>
        </a:p>
      </dgm:t>
    </dgm:pt>
    <dgm:pt modelId="{D61DA98A-DF79-4C4F-BF12-5245831E4E22}">
      <dgm:prSet phldrT="[Text]" phldr="1"/>
      <dgm:spPr/>
      <dgm:t>
        <a:bodyPr/>
        <a:lstStyle/>
        <a:p>
          <a:endParaRPr lang="vi-VN" sz="1200"/>
        </a:p>
      </dgm:t>
    </dgm:pt>
    <dgm:pt modelId="{16160AAA-46DF-4417-94FE-DE98C7023E54}" type="parTrans" cxnId="{DC77EBF4-F2B1-422E-A587-0CC5B196715C}">
      <dgm:prSet/>
      <dgm:spPr/>
      <dgm:t>
        <a:bodyPr/>
        <a:lstStyle/>
        <a:p>
          <a:endParaRPr lang="vi-VN"/>
        </a:p>
      </dgm:t>
    </dgm:pt>
    <dgm:pt modelId="{0C4B6803-45BF-46DA-8A1C-6B5B57F29D1E}" type="sibTrans" cxnId="{DC77EBF4-F2B1-422E-A587-0CC5B196715C}">
      <dgm:prSet/>
      <dgm:spPr/>
      <dgm:t>
        <a:bodyPr/>
        <a:lstStyle/>
        <a:p>
          <a:endParaRPr lang="vi-VN"/>
        </a:p>
      </dgm:t>
    </dgm:pt>
    <dgm:pt modelId="{2FA8A4A2-0C05-468D-A846-0FDD794D37A7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Không ghen tỵ</a:t>
          </a:r>
          <a:endParaRPr lang="vi-VN" sz="2000" b="1" dirty="0">
            <a:solidFill>
              <a:srgbClr val="3333CC"/>
            </a:solidFill>
          </a:endParaRPr>
        </a:p>
      </dgm:t>
    </dgm:pt>
    <dgm:pt modelId="{B8002239-321C-4EA1-BA29-0290D64C966E}" type="parTrans" cxnId="{53813FBF-A5E4-4534-AE35-4AE0F1AB82C4}">
      <dgm:prSet/>
      <dgm:spPr/>
      <dgm:t>
        <a:bodyPr/>
        <a:lstStyle/>
        <a:p>
          <a:endParaRPr lang="vi-VN"/>
        </a:p>
      </dgm:t>
    </dgm:pt>
    <dgm:pt modelId="{50F2394F-20FA-4B94-93C9-612728CD9832}" type="sibTrans" cxnId="{53813FBF-A5E4-4534-AE35-4AE0F1AB82C4}">
      <dgm:prSet/>
      <dgm:spPr/>
      <dgm:t>
        <a:bodyPr/>
        <a:lstStyle/>
        <a:p>
          <a:endParaRPr lang="vi-VN"/>
        </a:p>
      </dgm:t>
    </dgm:pt>
    <dgm:pt modelId="{E783B023-8AAC-48D7-9B9F-0394C3C04E56}">
      <dgm:prSet phldrT="[Text]" custT="1"/>
      <dgm:spPr>
        <a:solidFill>
          <a:srgbClr val="6600CC"/>
        </a:solidFill>
      </dgm:spPr>
      <dgm:t>
        <a:bodyPr/>
        <a:lstStyle/>
        <a:p>
          <a:r>
            <a:rPr lang="en-US" sz="2000" b="1" dirty="0"/>
            <a:t>10</a:t>
          </a:r>
          <a:endParaRPr lang="vi-VN" sz="2000" b="1" dirty="0"/>
        </a:p>
      </dgm:t>
    </dgm:pt>
    <dgm:pt modelId="{5169E61B-4087-4E05-90D0-1DB7577F0349}" type="parTrans" cxnId="{2BA62382-818B-440F-96BD-799B13A9D77F}">
      <dgm:prSet/>
      <dgm:spPr/>
      <dgm:t>
        <a:bodyPr/>
        <a:lstStyle/>
        <a:p>
          <a:endParaRPr lang="vi-VN"/>
        </a:p>
      </dgm:t>
    </dgm:pt>
    <dgm:pt modelId="{D17D6A58-BB24-404B-9884-FAAA59728415}" type="sibTrans" cxnId="{2BA62382-818B-440F-96BD-799B13A9D77F}">
      <dgm:prSet/>
      <dgm:spPr/>
      <dgm:t>
        <a:bodyPr/>
        <a:lstStyle/>
        <a:p>
          <a:endParaRPr lang="vi-VN"/>
        </a:p>
      </dgm:t>
    </dgm:pt>
    <dgm:pt modelId="{993E9AE3-EEDC-4C4F-8614-10B00D458AE1}">
      <dgm:prSet phldrT="[Text]" phldr="1"/>
      <dgm:spPr/>
      <dgm:t>
        <a:bodyPr/>
        <a:lstStyle/>
        <a:p>
          <a:endParaRPr lang="vi-VN" sz="1200" dirty="0"/>
        </a:p>
      </dgm:t>
    </dgm:pt>
    <dgm:pt modelId="{1BE92CB5-55C8-4533-9F7C-8F5553827ABF}" type="parTrans" cxnId="{CA8F6438-9CD7-4F37-918E-2617CB634C2C}">
      <dgm:prSet/>
      <dgm:spPr/>
      <dgm:t>
        <a:bodyPr/>
        <a:lstStyle/>
        <a:p>
          <a:endParaRPr lang="vi-VN"/>
        </a:p>
      </dgm:t>
    </dgm:pt>
    <dgm:pt modelId="{E5CE6CFD-EA52-492A-A0AA-C7D591F66175}" type="sibTrans" cxnId="{CA8F6438-9CD7-4F37-918E-2617CB634C2C}">
      <dgm:prSet/>
      <dgm:spPr/>
      <dgm:t>
        <a:bodyPr/>
        <a:lstStyle/>
        <a:p>
          <a:endParaRPr lang="vi-VN"/>
        </a:p>
      </dgm:t>
    </dgm:pt>
    <dgm:pt modelId="{A65EFD86-053D-4AC3-8A1F-C636E82EB27E}">
      <dgm:prSet phldrT="[Text]" custT="1"/>
      <dgm:spPr/>
      <dgm:t>
        <a:bodyPr/>
        <a:lstStyle/>
        <a:p>
          <a:r>
            <a:rPr lang="en-US" sz="2000" b="1" dirty="0">
              <a:solidFill>
                <a:srgbClr val="3333CC"/>
              </a:solidFill>
            </a:rPr>
            <a:t>Giúp bạn bè của bạn mà không cần trả ơn</a:t>
          </a:r>
          <a:endParaRPr lang="vi-VN" sz="2000" b="1" dirty="0">
            <a:solidFill>
              <a:srgbClr val="3333CC"/>
            </a:solidFill>
          </a:endParaRPr>
        </a:p>
      </dgm:t>
    </dgm:pt>
    <dgm:pt modelId="{110074C6-F748-4227-9485-26DAB6A278FA}" type="parTrans" cxnId="{D4A90F11-E94B-48EE-8E0D-37BF1E339975}">
      <dgm:prSet/>
      <dgm:spPr/>
      <dgm:t>
        <a:bodyPr/>
        <a:lstStyle/>
        <a:p>
          <a:endParaRPr lang="vi-VN"/>
        </a:p>
      </dgm:t>
    </dgm:pt>
    <dgm:pt modelId="{A4FC8CC2-B25C-4CF6-8392-84EFF43D0F7E}" type="sibTrans" cxnId="{D4A90F11-E94B-48EE-8E0D-37BF1E339975}">
      <dgm:prSet/>
      <dgm:spPr/>
      <dgm:t>
        <a:bodyPr/>
        <a:lstStyle/>
        <a:p>
          <a:endParaRPr lang="vi-VN"/>
        </a:p>
      </dgm:t>
    </dgm:pt>
    <dgm:pt modelId="{ED73327A-9C6E-44CD-837C-47B84EB5AA56}" type="pres">
      <dgm:prSet presAssocID="{EBF21D0B-8577-44E0-9CBD-96F89F1C70EB}" presName="linearFlow" presStyleCnt="0">
        <dgm:presLayoutVars>
          <dgm:dir/>
          <dgm:animLvl val="lvl"/>
          <dgm:resizeHandles val="exact"/>
        </dgm:presLayoutVars>
      </dgm:prSet>
      <dgm:spPr/>
    </dgm:pt>
    <dgm:pt modelId="{8838C659-759E-4D30-ACD9-18B510DFF128}" type="pres">
      <dgm:prSet presAssocID="{C2ED74DB-872F-45D2-88C2-7364AB04BDBB}" presName="composite" presStyleCnt="0"/>
      <dgm:spPr/>
    </dgm:pt>
    <dgm:pt modelId="{B0FE3D5F-F3A9-4559-88D2-59BC8FC7BF88}" type="pres">
      <dgm:prSet presAssocID="{C2ED74DB-872F-45D2-88C2-7364AB04BDBB}" presName="parentText" presStyleLbl="alignNode1" presStyleIdx="0" presStyleCnt="10" custLinFactNeighborX="-4660" custLinFactNeighborY="-79">
        <dgm:presLayoutVars>
          <dgm:chMax val="1"/>
          <dgm:bulletEnabled val="1"/>
        </dgm:presLayoutVars>
      </dgm:prSet>
      <dgm:spPr/>
    </dgm:pt>
    <dgm:pt modelId="{C2D9970E-1A8F-402C-9712-B429195C8CBE}" type="pres">
      <dgm:prSet presAssocID="{C2ED74DB-872F-45D2-88C2-7364AB04BDBB}" presName="descendantText" presStyleLbl="alignAcc1" presStyleIdx="0" presStyleCnt="10" custLinFactNeighborX="124" custLinFactNeighborY="17242">
        <dgm:presLayoutVars>
          <dgm:bulletEnabled val="1"/>
        </dgm:presLayoutVars>
      </dgm:prSet>
      <dgm:spPr/>
    </dgm:pt>
    <dgm:pt modelId="{A40DD897-FB82-4898-8648-B5F3BA96C2E3}" type="pres">
      <dgm:prSet presAssocID="{1192F92E-A555-45DD-B03D-6ABD2786BB22}" presName="sp" presStyleCnt="0"/>
      <dgm:spPr/>
    </dgm:pt>
    <dgm:pt modelId="{3A183DCB-563C-487D-A58E-1472E86ECEDA}" type="pres">
      <dgm:prSet presAssocID="{F21F9EC1-C343-4526-ACE7-9267CC8333CC}" presName="composite" presStyleCnt="0"/>
      <dgm:spPr/>
    </dgm:pt>
    <dgm:pt modelId="{AE266ED0-E018-4DBB-BA79-38C1C77EB7BC}" type="pres">
      <dgm:prSet presAssocID="{F21F9EC1-C343-4526-ACE7-9267CC8333CC}" presName="parentText" presStyleLbl="alignNode1" presStyleIdx="1" presStyleCnt="10">
        <dgm:presLayoutVars>
          <dgm:chMax val="1"/>
          <dgm:bulletEnabled val="1"/>
        </dgm:presLayoutVars>
      </dgm:prSet>
      <dgm:spPr/>
    </dgm:pt>
    <dgm:pt modelId="{1E3FFC92-7A34-420D-833F-CF04C2E8D010}" type="pres">
      <dgm:prSet presAssocID="{F21F9EC1-C343-4526-ACE7-9267CC8333CC}" presName="descendantText" presStyleLbl="alignAcc1" presStyleIdx="1" presStyleCnt="10">
        <dgm:presLayoutVars>
          <dgm:bulletEnabled val="1"/>
        </dgm:presLayoutVars>
      </dgm:prSet>
      <dgm:spPr/>
    </dgm:pt>
    <dgm:pt modelId="{8861B793-0416-4DA2-9D93-AB5D2B0F6283}" type="pres">
      <dgm:prSet presAssocID="{DCCCA5DA-75E8-4F9D-B772-413183242D9F}" presName="sp" presStyleCnt="0"/>
      <dgm:spPr/>
    </dgm:pt>
    <dgm:pt modelId="{7E9A348D-ABBC-45E5-BBD9-073BAFB891D4}" type="pres">
      <dgm:prSet presAssocID="{B29FEF01-0B97-4871-8104-0611BE52ED68}" presName="composite" presStyleCnt="0"/>
      <dgm:spPr/>
    </dgm:pt>
    <dgm:pt modelId="{FCDD891F-8EF5-490F-A5C8-67D79C71025E}" type="pres">
      <dgm:prSet presAssocID="{B29FEF01-0B97-4871-8104-0611BE52ED68}" presName="parentText" presStyleLbl="alignNode1" presStyleIdx="2" presStyleCnt="10">
        <dgm:presLayoutVars>
          <dgm:chMax val="1"/>
          <dgm:bulletEnabled val="1"/>
        </dgm:presLayoutVars>
      </dgm:prSet>
      <dgm:spPr/>
    </dgm:pt>
    <dgm:pt modelId="{6CF1CEF2-6857-44AF-82C3-23C93B9B6046}" type="pres">
      <dgm:prSet presAssocID="{B29FEF01-0B97-4871-8104-0611BE52ED68}" presName="descendantText" presStyleLbl="alignAcc1" presStyleIdx="2" presStyleCnt="10">
        <dgm:presLayoutVars>
          <dgm:bulletEnabled val="1"/>
        </dgm:presLayoutVars>
      </dgm:prSet>
      <dgm:spPr/>
    </dgm:pt>
    <dgm:pt modelId="{8C9D6794-C28C-4F7B-B764-3AD7A67656A7}" type="pres">
      <dgm:prSet presAssocID="{4264AED0-938D-4AD0-B6CE-7FA77AB0364D}" presName="sp" presStyleCnt="0"/>
      <dgm:spPr/>
    </dgm:pt>
    <dgm:pt modelId="{04623BC1-4C92-4BBE-BF16-A7C6F9EE39CA}" type="pres">
      <dgm:prSet presAssocID="{977635E8-6C77-49D0-9EA9-B014A01BCF66}" presName="composite" presStyleCnt="0"/>
      <dgm:spPr/>
    </dgm:pt>
    <dgm:pt modelId="{920BB88D-09A0-47B4-BC80-53A366697614}" type="pres">
      <dgm:prSet presAssocID="{977635E8-6C77-49D0-9EA9-B014A01BCF66}" presName="parentText" presStyleLbl="alignNode1" presStyleIdx="3" presStyleCnt="10" custLinFactNeighborX="-4660" custLinFactNeighborY="-79">
        <dgm:presLayoutVars>
          <dgm:chMax val="1"/>
          <dgm:bulletEnabled val="1"/>
        </dgm:presLayoutVars>
      </dgm:prSet>
      <dgm:spPr/>
    </dgm:pt>
    <dgm:pt modelId="{61834AFB-7A6B-4CB4-BD4C-33A44E9C4BAF}" type="pres">
      <dgm:prSet presAssocID="{977635E8-6C77-49D0-9EA9-B014A01BCF66}" presName="descendantText" presStyleLbl="alignAcc1" presStyleIdx="3" presStyleCnt="10" custLinFactNeighborX="1032" custLinFactNeighborY="1930">
        <dgm:presLayoutVars>
          <dgm:bulletEnabled val="1"/>
        </dgm:presLayoutVars>
      </dgm:prSet>
      <dgm:spPr/>
    </dgm:pt>
    <dgm:pt modelId="{CC469BAD-6412-4E04-92F3-F66EEB1039EF}" type="pres">
      <dgm:prSet presAssocID="{DD05FE86-9F7E-443D-A64F-93499C7E5EE8}" presName="sp" presStyleCnt="0"/>
      <dgm:spPr/>
    </dgm:pt>
    <dgm:pt modelId="{9626B358-91F6-49BF-8752-31921DE4E310}" type="pres">
      <dgm:prSet presAssocID="{B83F3573-D2BD-41EF-B857-788D54FF7C01}" presName="composite" presStyleCnt="0"/>
      <dgm:spPr/>
    </dgm:pt>
    <dgm:pt modelId="{295B8651-3EE0-478D-B8CA-8EFA120A07B3}" type="pres">
      <dgm:prSet presAssocID="{B83F3573-D2BD-41EF-B857-788D54FF7C01}" presName="parentText" presStyleLbl="alignNode1" presStyleIdx="4" presStyleCnt="10" custLinFactNeighborX="-4660" custLinFactNeighborY="-79">
        <dgm:presLayoutVars>
          <dgm:chMax val="1"/>
          <dgm:bulletEnabled val="1"/>
        </dgm:presLayoutVars>
      </dgm:prSet>
      <dgm:spPr/>
    </dgm:pt>
    <dgm:pt modelId="{91D79E93-BBE1-4EEF-AA53-0CA32D38062A}" type="pres">
      <dgm:prSet presAssocID="{B83F3573-D2BD-41EF-B857-788D54FF7C01}" presName="descendantText" presStyleLbl="alignAcc1" presStyleIdx="4" presStyleCnt="10" custLinFactNeighborX="124" custLinFactNeighborY="9068">
        <dgm:presLayoutVars>
          <dgm:bulletEnabled val="1"/>
        </dgm:presLayoutVars>
      </dgm:prSet>
      <dgm:spPr/>
    </dgm:pt>
    <dgm:pt modelId="{3D192F5E-596A-4EF4-B96D-C84D617FE9AC}" type="pres">
      <dgm:prSet presAssocID="{07D88676-C5B3-48E2-926F-2C0EC4DC8B00}" presName="sp" presStyleCnt="0"/>
      <dgm:spPr/>
    </dgm:pt>
    <dgm:pt modelId="{B6E43F51-9693-461D-9586-BE698F95FD74}" type="pres">
      <dgm:prSet presAssocID="{DEDE1E98-F9A8-4923-8D8A-E3D2769ED2F8}" presName="composite" presStyleCnt="0"/>
      <dgm:spPr/>
    </dgm:pt>
    <dgm:pt modelId="{EA65BAF6-BFCB-42AD-8C16-CE0C848BF767}" type="pres">
      <dgm:prSet presAssocID="{DEDE1E98-F9A8-4923-8D8A-E3D2769ED2F8}" presName="parentText" presStyleLbl="alignNode1" presStyleIdx="5" presStyleCnt="10" custLinFactNeighborX="-4660" custLinFactNeighborY="-79">
        <dgm:presLayoutVars>
          <dgm:chMax val="1"/>
          <dgm:bulletEnabled val="1"/>
        </dgm:presLayoutVars>
      </dgm:prSet>
      <dgm:spPr/>
    </dgm:pt>
    <dgm:pt modelId="{2CB71D88-341C-47A6-A1A0-53F8D9046019}" type="pres">
      <dgm:prSet presAssocID="{DEDE1E98-F9A8-4923-8D8A-E3D2769ED2F8}" presName="descendantText" presStyleLbl="alignAcc1" presStyleIdx="5" presStyleCnt="10" custLinFactNeighborX="124" custLinFactNeighborY="-2161">
        <dgm:presLayoutVars>
          <dgm:bulletEnabled val="1"/>
        </dgm:presLayoutVars>
      </dgm:prSet>
      <dgm:spPr/>
    </dgm:pt>
    <dgm:pt modelId="{5736436C-716A-4E2A-877A-115624DA13F3}" type="pres">
      <dgm:prSet presAssocID="{46AB4B68-F30E-4A85-AF8D-06C95E656878}" presName="sp" presStyleCnt="0"/>
      <dgm:spPr/>
    </dgm:pt>
    <dgm:pt modelId="{EB6A3010-9BBB-421A-B5CB-6DAC75A67711}" type="pres">
      <dgm:prSet presAssocID="{7D7D44C7-A7B7-494A-84BA-62938CC5E0C4}" presName="composite" presStyleCnt="0"/>
      <dgm:spPr/>
    </dgm:pt>
    <dgm:pt modelId="{5F48CA7E-3AC7-4389-963B-783034F6AF9B}" type="pres">
      <dgm:prSet presAssocID="{7D7D44C7-A7B7-494A-84BA-62938CC5E0C4}" presName="parentText" presStyleLbl="alignNode1" presStyleIdx="6" presStyleCnt="10" custLinFactNeighborX="-4660" custLinFactNeighborY="-79">
        <dgm:presLayoutVars>
          <dgm:chMax val="1"/>
          <dgm:bulletEnabled val="1"/>
        </dgm:presLayoutVars>
      </dgm:prSet>
      <dgm:spPr/>
    </dgm:pt>
    <dgm:pt modelId="{5BC9CC1C-EA1A-4E83-9919-7C23368A0F85}" type="pres">
      <dgm:prSet presAssocID="{7D7D44C7-A7B7-494A-84BA-62938CC5E0C4}" presName="descendantText" presStyleLbl="alignAcc1" presStyleIdx="6" presStyleCnt="10" custLinFactNeighborX="124" custLinFactNeighborY="4977">
        <dgm:presLayoutVars>
          <dgm:bulletEnabled val="1"/>
        </dgm:presLayoutVars>
      </dgm:prSet>
      <dgm:spPr/>
    </dgm:pt>
    <dgm:pt modelId="{F969EA4E-E604-414D-908C-2E57CFC119CA}" type="pres">
      <dgm:prSet presAssocID="{26FB7E8C-E214-40DF-8960-ED5472619866}" presName="sp" presStyleCnt="0"/>
      <dgm:spPr/>
    </dgm:pt>
    <dgm:pt modelId="{2022C6F0-9798-48D8-9164-C0FD432C6DE0}" type="pres">
      <dgm:prSet presAssocID="{1F97C044-EE28-480E-BE2D-4BA76835D286}" presName="composite" presStyleCnt="0"/>
      <dgm:spPr/>
    </dgm:pt>
    <dgm:pt modelId="{E80FC0B9-E0AB-48F3-9859-C27B2F04D3BC}" type="pres">
      <dgm:prSet presAssocID="{1F97C044-EE28-480E-BE2D-4BA76835D286}" presName="parentText" presStyleLbl="alignNode1" presStyleIdx="7" presStyleCnt="10" custLinFactNeighborX="-4660" custLinFactNeighborY="-79">
        <dgm:presLayoutVars>
          <dgm:chMax val="1"/>
          <dgm:bulletEnabled val="1"/>
        </dgm:presLayoutVars>
      </dgm:prSet>
      <dgm:spPr/>
    </dgm:pt>
    <dgm:pt modelId="{4FE9E10F-14E0-4E9B-A581-1CD440F594E3}" type="pres">
      <dgm:prSet presAssocID="{1F97C044-EE28-480E-BE2D-4BA76835D286}" presName="descendantText" presStyleLbl="alignAcc1" presStyleIdx="7" presStyleCnt="10" custLinFactNeighborX="124" custLinFactNeighborY="-6252">
        <dgm:presLayoutVars>
          <dgm:bulletEnabled val="1"/>
        </dgm:presLayoutVars>
      </dgm:prSet>
      <dgm:spPr/>
    </dgm:pt>
    <dgm:pt modelId="{93EACDF6-A321-44FC-B454-6CD21E19A2B4}" type="pres">
      <dgm:prSet presAssocID="{C7F60F99-6A68-48A7-B9CB-80ED64D4EC5C}" presName="sp" presStyleCnt="0"/>
      <dgm:spPr/>
    </dgm:pt>
    <dgm:pt modelId="{04092830-5AF0-434D-A056-ECE64CCBCAE5}" type="pres">
      <dgm:prSet presAssocID="{B8016C11-04D0-4516-9FEC-232C524272A6}" presName="composite" presStyleCnt="0"/>
      <dgm:spPr/>
    </dgm:pt>
    <dgm:pt modelId="{23939713-E8ED-4496-8F1E-B116C6656F6D}" type="pres">
      <dgm:prSet presAssocID="{B8016C11-04D0-4516-9FEC-232C524272A6}" presName="parentText" presStyleLbl="alignNode1" presStyleIdx="8" presStyleCnt="10" custLinFactNeighborX="-4660" custLinFactNeighborY="-79">
        <dgm:presLayoutVars>
          <dgm:chMax val="1"/>
          <dgm:bulletEnabled val="1"/>
        </dgm:presLayoutVars>
      </dgm:prSet>
      <dgm:spPr/>
    </dgm:pt>
    <dgm:pt modelId="{1E4354DD-8055-4625-AE64-DCB7D9A1BF12}" type="pres">
      <dgm:prSet presAssocID="{B8016C11-04D0-4516-9FEC-232C524272A6}" presName="descendantText" presStyleLbl="alignAcc1" presStyleIdx="8" presStyleCnt="10" custLinFactNeighborX="124" custLinFactNeighborY="886">
        <dgm:presLayoutVars>
          <dgm:bulletEnabled val="1"/>
        </dgm:presLayoutVars>
      </dgm:prSet>
      <dgm:spPr/>
    </dgm:pt>
    <dgm:pt modelId="{A664C469-43E8-41E9-963A-9EF00B025C78}" type="pres">
      <dgm:prSet presAssocID="{D351937C-894E-4B0F-A810-6E0AE1B01F5A}" presName="sp" presStyleCnt="0"/>
      <dgm:spPr/>
    </dgm:pt>
    <dgm:pt modelId="{0F44E3A1-6C79-4B0D-9939-94A4669B4E23}" type="pres">
      <dgm:prSet presAssocID="{E783B023-8AAC-48D7-9B9F-0394C3C04E56}" presName="composite" presStyleCnt="0"/>
      <dgm:spPr/>
    </dgm:pt>
    <dgm:pt modelId="{C7D0BD10-104B-44A3-A9F6-CF3D3C1BEB0C}" type="pres">
      <dgm:prSet presAssocID="{E783B023-8AAC-48D7-9B9F-0394C3C04E56}" presName="parentText" presStyleLbl="alignNode1" presStyleIdx="9" presStyleCnt="10" custLinFactNeighborX="-4660" custLinFactNeighborY="-79">
        <dgm:presLayoutVars>
          <dgm:chMax val="1"/>
          <dgm:bulletEnabled val="1"/>
        </dgm:presLayoutVars>
      </dgm:prSet>
      <dgm:spPr/>
    </dgm:pt>
    <dgm:pt modelId="{49A995A2-94D7-4718-9EE4-990DB50EDB4F}" type="pres">
      <dgm:prSet presAssocID="{E783B023-8AAC-48D7-9B9F-0394C3C04E56}" presName="descendantText" presStyleLbl="alignAcc1" presStyleIdx="9" presStyleCnt="10" custLinFactNeighborX="124" custLinFactNeighborY="-10343">
        <dgm:presLayoutVars>
          <dgm:bulletEnabled val="1"/>
        </dgm:presLayoutVars>
      </dgm:prSet>
      <dgm:spPr/>
    </dgm:pt>
  </dgm:ptLst>
  <dgm:cxnLst>
    <dgm:cxn modelId="{D602110C-B077-4F4C-BDE7-D22096E34B77}" srcId="{F21F9EC1-C343-4526-ACE7-9267CC8333CC}" destId="{642AD50B-742C-497C-8BF4-8DD9B2814164}" srcOrd="0" destOrd="0" parTransId="{A8998F7C-60D4-4AE1-B06E-31F9C49A3350}" sibTransId="{D23C403F-F69D-41FB-905E-D0BA35670251}"/>
    <dgm:cxn modelId="{D4A90F11-E94B-48EE-8E0D-37BF1E339975}" srcId="{E783B023-8AAC-48D7-9B9F-0394C3C04E56}" destId="{A65EFD86-053D-4AC3-8A1F-C636E82EB27E}" srcOrd="1" destOrd="0" parTransId="{110074C6-F748-4227-9485-26DAB6A278FA}" sibTransId="{A4FC8CC2-B25C-4CF6-8392-84EFF43D0F7E}"/>
    <dgm:cxn modelId="{4FD59012-F8BC-4531-9498-43DA1F226F77}" srcId="{7D7D44C7-A7B7-494A-84BA-62938CC5E0C4}" destId="{4FCA434F-86F7-4BF5-BF20-58513BC58D38}" srcOrd="0" destOrd="0" parTransId="{EB585C62-5C57-40FC-87F1-D27ED48A9704}" sibTransId="{78C92C2E-B714-4D82-8F59-7CCB8CCDD6D8}"/>
    <dgm:cxn modelId="{6E619D14-8B63-4B74-B60E-E5F3593647E2}" type="presOf" srcId="{E783B023-8AAC-48D7-9B9F-0394C3C04E56}" destId="{C7D0BD10-104B-44A3-A9F6-CF3D3C1BEB0C}" srcOrd="0" destOrd="0" presId="urn:microsoft.com/office/officeart/2005/8/layout/chevron2"/>
    <dgm:cxn modelId="{94176419-7634-46CD-8F40-6E6B6783C75C}" type="presOf" srcId="{D61DA98A-DF79-4C4F-BF12-5245831E4E22}" destId="{1E4354DD-8055-4625-AE64-DCB7D9A1BF12}" srcOrd="0" destOrd="0" presId="urn:microsoft.com/office/officeart/2005/8/layout/chevron2"/>
    <dgm:cxn modelId="{442C111C-BCB7-4210-994B-FD33A029C4EF}" srcId="{B29FEF01-0B97-4871-8104-0611BE52ED68}" destId="{9664797B-6320-4981-8EF3-D7866D160AF1}" srcOrd="0" destOrd="0" parTransId="{CB510B7D-52B3-4559-B75E-C7345166503B}" sibTransId="{96782924-B0DC-445A-AE41-26303694BA08}"/>
    <dgm:cxn modelId="{F241FF30-EA35-44CF-BEC7-2965DAB5D6D3}" type="presOf" srcId="{E1A14D10-1B8D-4042-A261-A292EA739337}" destId="{4FE9E10F-14E0-4E9B-A581-1CD440F594E3}" srcOrd="0" destOrd="0" presId="urn:microsoft.com/office/officeart/2005/8/layout/chevron2"/>
    <dgm:cxn modelId="{64D94636-5020-4FD3-8BC2-9102832F47C6}" srcId="{EBF21D0B-8577-44E0-9CBD-96F89F1C70EB}" destId="{7D7D44C7-A7B7-494A-84BA-62938CC5E0C4}" srcOrd="6" destOrd="0" parTransId="{B339DBE6-8D74-43F8-BACA-D3F259B199F4}" sibTransId="{26FB7E8C-E214-40DF-8960-ED5472619866}"/>
    <dgm:cxn modelId="{C3291937-AC19-4DEF-9F15-4D0CD471AAC2}" srcId="{1F97C044-EE28-480E-BE2D-4BA76835D286}" destId="{87759645-CD8C-4D1C-B2D5-709B89309B26}" srcOrd="1" destOrd="0" parTransId="{39A545A8-678B-4638-994B-291A419547CC}" sibTransId="{34A45E7B-84F7-49E5-B343-6986B6BB1CBC}"/>
    <dgm:cxn modelId="{CA8F6438-9CD7-4F37-918E-2617CB634C2C}" srcId="{E783B023-8AAC-48D7-9B9F-0394C3C04E56}" destId="{993E9AE3-EEDC-4C4F-8614-10B00D458AE1}" srcOrd="0" destOrd="0" parTransId="{1BE92CB5-55C8-4533-9F7C-8F5553827ABF}" sibTransId="{E5CE6CFD-EA52-492A-A0AA-C7D591F66175}"/>
    <dgm:cxn modelId="{97974F5C-9CFF-42C0-B9D8-7392D49F4077}" type="presOf" srcId="{87759645-CD8C-4D1C-B2D5-709B89309B26}" destId="{4FE9E10F-14E0-4E9B-A581-1CD440F594E3}" srcOrd="0" destOrd="1" presId="urn:microsoft.com/office/officeart/2005/8/layout/chevron2"/>
    <dgm:cxn modelId="{82B3D142-4789-4D7C-91E1-9D07DC5CE0AC}" srcId="{B83F3573-D2BD-41EF-B857-788D54FF7C01}" destId="{EC26A89F-D78D-4560-960F-669926F273E8}" srcOrd="0" destOrd="0" parTransId="{B50AA1EC-8BFD-4CC9-B899-7EAEE5C2517B}" sibTransId="{DF5CF014-51C3-449E-840E-A9099F4A44C4}"/>
    <dgm:cxn modelId="{1D4C1A46-64D4-488F-A662-3E6310D90D09}" type="presOf" srcId="{B29FEF01-0B97-4871-8104-0611BE52ED68}" destId="{FCDD891F-8EF5-490F-A5C8-67D79C71025E}" srcOrd="0" destOrd="0" presId="urn:microsoft.com/office/officeart/2005/8/layout/chevron2"/>
    <dgm:cxn modelId="{5C64AF67-C176-42B2-8B38-4CDF22138049}" srcId="{C2ED74DB-872F-45D2-88C2-7364AB04BDBB}" destId="{C9AA723A-6701-442A-8CDC-4F8880333F7D}" srcOrd="1" destOrd="0" parTransId="{66E41373-16B0-4069-A314-6114B60697D8}" sibTransId="{C686311E-C7C9-43E4-9130-F1EBB668599D}"/>
    <dgm:cxn modelId="{2103E547-7FFD-4D9E-94CB-B3B6A6FF2806}" type="presOf" srcId="{FB3C5F9D-B40F-4781-A73A-5A2253DDFC8D}" destId="{61834AFB-7A6B-4CB4-BD4C-33A44E9C4BAF}" srcOrd="0" destOrd="1" presId="urn:microsoft.com/office/officeart/2005/8/layout/chevron2"/>
    <dgm:cxn modelId="{1738DD48-57B4-43FF-803E-328C98B015AA}" srcId="{B83F3573-D2BD-41EF-B857-788D54FF7C01}" destId="{319697CE-E8C5-46AE-9442-1224AAD8B054}" srcOrd="1" destOrd="0" parTransId="{58D44463-98BB-4547-BCA9-69C00CADDF9F}" sibTransId="{1400B762-02A7-46CA-90C5-3C5961F3FCCA}"/>
    <dgm:cxn modelId="{2D7E664D-409E-4F48-9BD9-D54A57EDAFA2}" type="presOf" srcId="{01725E40-C203-490F-A377-4ADABF4A4253}" destId="{2CB71D88-341C-47A6-A1A0-53F8D9046019}" srcOrd="0" destOrd="1" presId="urn:microsoft.com/office/officeart/2005/8/layout/chevron2"/>
    <dgm:cxn modelId="{DA8FBB4D-EF90-40C3-B561-7F54859592AB}" srcId="{B29FEF01-0B97-4871-8104-0611BE52ED68}" destId="{539EFC74-1ED8-48A8-A5F0-FEF0C8225113}" srcOrd="1" destOrd="0" parTransId="{76729070-33F6-477A-A734-386BD31D1DF3}" sibTransId="{367B4220-57B5-4581-ADA4-0061ACBA1B35}"/>
    <dgm:cxn modelId="{0B4B074F-1AD3-4FD3-9512-E06FE545CDA8}" srcId="{977635E8-6C77-49D0-9EA9-B014A01BCF66}" destId="{FB3C5F9D-B40F-4781-A73A-5A2253DDFC8D}" srcOrd="1" destOrd="0" parTransId="{D588D284-CDE0-4017-AC81-2C4A434EB78D}" sibTransId="{C01D78E9-29B1-4EC0-8F71-55CF2B2FD8DA}"/>
    <dgm:cxn modelId="{C9448953-DD2C-47BD-92F6-75B7A3BB0D94}" srcId="{EBF21D0B-8577-44E0-9CBD-96F89F1C70EB}" destId="{DEDE1E98-F9A8-4923-8D8A-E3D2769ED2F8}" srcOrd="5" destOrd="0" parTransId="{2AF39708-20D7-40D8-B6FC-651C252457E2}" sibTransId="{46AB4B68-F30E-4A85-AF8D-06C95E656878}"/>
    <dgm:cxn modelId="{C08CD059-C8F0-4501-A584-76017FE4C98A}" srcId="{7D7D44C7-A7B7-494A-84BA-62938CC5E0C4}" destId="{975D093B-0077-4011-B722-E93C70D97763}" srcOrd="1" destOrd="0" parTransId="{E2945744-38D3-4F52-B26C-F3D64822C9AA}" sibTransId="{FB8D7A42-B12D-44B4-88CC-B62D7F636C77}"/>
    <dgm:cxn modelId="{1ED31A7C-92FF-427C-81B4-F33536D5F5F7}" srcId="{EBF21D0B-8577-44E0-9CBD-96F89F1C70EB}" destId="{B29FEF01-0B97-4871-8104-0611BE52ED68}" srcOrd="2" destOrd="0" parTransId="{52393749-3260-417B-8CD1-92EB5AEBA1D1}" sibTransId="{4264AED0-938D-4AD0-B6CE-7FA77AB0364D}"/>
    <dgm:cxn modelId="{034ED77F-E12F-4256-87DB-2EDA502F4FAB}" srcId="{EBF21D0B-8577-44E0-9CBD-96F89F1C70EB}" destId="{977635E8-6C77-49D0-9EA9-B014A01BCF66}" srcOrd="3" destOrd="0" parTransId="{96F07543-DE39-4D95-8570-52844380057E}" sibTransId="{DD05FE86-9F7E-443D-A64F-93499C7E5EE8}"/>
    <dgm:cxn modelId="{D52AF681-94BA-4C2A-96E8-4140F76A6777}" type="presOf" srcId="{993E9AE3-EEDC-4C4F-8614-10B00D458AE1}" destId="{49A995A2-94D7-4718-9EE4-990DB50EDB4F}" srcOrd="0" destOrd="0" presId="urn:microsoft.com/office/officeart/2005/8/layout/chevron2"/>
    <dgm:cxn modelId="{42090A82-A955-4617-A7B8-6F846C99FE3E}" srcId="{DEDE1E98-F9A8-4923-8D8A-E3D2769ED2F8}" destId="{D4346A61-B48D-4EB3-B248-DD0CC512FF1D}" srcOrd="0" destOrd="0" parTransId="{4361B91C-555E-4630-A792-7C76ADEEA018}" sibTransId="{405D6851-12B2-49EC-9E2A-6841B16250D6}"/>
    <dgm:cxn modelId="{2BA62382-818B-440F-96BD-799B13A9D77F}" srcId="{EBF21D0B-8577-44E0-9CBD-96F89F1C70EB}" destId="{E783B023-8AAC-48D7-9B9F-0394C3C04E56}" srcOrd="9" destOrd="0" parTransId="{5169E61B-4087-4E05-90D0-1DB7577F0349}" sibTransId="{D17D6A58-BB24-404B-9884-FAAA59728415}"/>
    <dgm:cxn modelId="{BB6E0783-DB40-4B84-B339-27879195A006}" type="presOf" srcId="{7D7D44C7-A7B7-494A-84BA-62938CC5E0C4}" destId="{5F48CA7E-3AC7-4389-963B-783034F6AF9B}" srcOrd="0" destOrd="0" presId="urn:microsoft.com/office/officeart/2005/8/layout/chevron2"/>
    <dgm:cxn modelId="{232EFB83-733D-42BD-8FBB-41376A8EAF4E}" type="presOf" srcId="{C9AA723A-6701-442A-8CDC-4F8880333F7D}" destId="{C2D9970E-1A8F-402C-9712-B429195C8CBE}" srcOrd="0" destOrd="1" presId="urn:microsoft.com/office/officeart/2005/8/layout/chevron2"/>
    <dgm:cxn modelId="{7F65F387-991D-4420-AE0C-A20AF5237E5F}" srcId="{F21F9EC1-C343-4526-ACE7-9267CC8333CC}" destId="{F2A46CCC-1060-470F-9B8A-9A53670EE896}" srcOrd="1" destOrd="0" parTransId="{71605310-304F-48FF-B85B-B8E800C240C3}" sibTransId="{D3F01484-5288-4C0F-B08D-DE578A4DD89F}"/>
    <dgm:cxn modelId="{7B6BB98F-8E31-4D59-AB18-90199B9A1B8E}" type="presOf" srcId="{F2A46CCC-1060-470F-9B8A-9A53670EE896}" destId="{1E3FFC92-7A34-420D-833F-CF04C2E8D010}" srcOrd="0" destOrd="1" presId="urn:microsoft.com/office/officeart/2005/8/layout/chevron2"/>
    <dgm:cxn modelId="{9FFC5C92-7B49-4E92-9221-533CB598AC39}" type="presOf" srcId="{C2ED74DB-872F-45D2-88C2-7364AB04BDBB}" destId="{B0FE3D5F-F3A9-4559-88D2-59BC8FC7BF88}" srcOrd="0" destOrd="0" presId="urn:microsoft.com/office/officeart/2005/8/layout/chevron2"/>
    <dgm:cxn modelId="{EF1B0293-1B5C-4EE1-9C47-7EBCDED3A8CA}" type="presOf" srcId="{1F97C044-EE28-480E-BE2D-4BA76835D286}" destId="{E80FC0B9-E0AB-48F3-9859-C27B2F04D3BC}" srcOrd="0" destOrd="0" presId="urn:microsoft.com/office/officeart/2005/8/layout/chevron2"/>
    <dgm:cxn modelId="{AE70F29B-7AB6-4F88-8B7C-AC9B92DDE1A3}" type="presOf" srcId="{2FA8A4A2-0C05-468D-A846-0FDD794D37A7}" destId="{1E4354DD-8055-4625-AE64-DCB7D9A1BF12}" srcOrd="0" destOrd="1" presId="urn:microsoft.com/office/officeart/2005/8/layout/chevron2"/>
    <dgm:cxn modelId="{0868EBA3-6A9D-4D4C-A2FC-5F35DA050986}" type="presOf" srcId="{4FCA434F-86F7-4BF5-BF20-58513BC58D38}" destId="{5BC9CC1C-EA1A-4E83-9919-7C23368A0F85}" srcOrd="0" destOrd="0" presId="urn:microsoft.com/office/officeart/2005/8/layout/chevron2"/>
    <dgm:cxn modelId="{9F5C0BA8-3660-4A3B-81AC-995418773539}" type="presOf" srcId="{658E62CF-9029-4D09-853F-50DF88305B82}" destId="{C2D9970E-1A8F-402C-9712-B429195C8CBE}" srcOrd="0" destOrd="0" presId="urn:microsoft.com/office/officeart/2005/8/layout/chevron2"/>
    <dgm:cxn modelId="{6A292CAB-0DF6-4C30-9582-FD308889E482}" srcId="{DEDE1E98-F9A8-4923-8D8A-E3D2769ED2F8}" destId="{01725E40-C203-490F-A377-4ADABF4A4253}" srcOrd="1" destOrd="0" parTransId="{E70407F1-7EF0-4F20-AD46-298DDC88B48D}" sibTransId="{C1C8F289-B948-4A12-854A-E8DDC4AE2D10}"/>
    <dgm:cxn modelId="{4C123EAB-576F-44E1-8247-3FA7BDF18749}" type="presOf" srcId="{9664797B-6320-4981-8EF3-D7866D160AF1}" destId="{6CF1CEF2-6857-44AF-82C3-23C93B9B6046}" srcOrd="0" destOrd="0" presId="urn:microsoft.com/office/officeart/2005/8/layout/chevron2"/>
    <dgm:cxn modelId="{C67D11B2-8620-4FE5-B696-8F22AD0DAE37}" srcId="{EBF21D0B-8577-44E0-9CBD-96F89F1C70EB}" destId="{C2ED74DB-872F-45D2-88C2-7364AB04BDBB}" srcOrd="0" destOrd="0" parTransId="{A18D1A91-9C1C-4CC5-8955-19F72B11A648}" sibTransId="{1192F92E-A555-45DD-B03D-6ABD2786BB22}"/>
    <dgm:cxn modelId="{A739ABB3-01FB-4429-AF8E-C2E5B66F9582}" type="presOf" srcId="{B8016C11-04D0-4516-9FEC-232C524272A6}" destId="{23939713-E8ED-4496-8F1E-B116C6656F6D}" srcOrd="0" destOrd="0" presId="urn:microsoft.com/office/officeart/2005/8/layout/chevron2"/>
    <dgm:cxn modelId="{D651DDB7-83A0-4D1B-AAE6-927FFF73D71A}" type="presOf" srcId="{D4346A61-B48D-4EB3-B248-DD0CC512FF1D}" destId="{2CB71D88-341C-47A6-A1A0-53F8D9046019}" srcOrd="0" destOrd="0" presId="urn:microsoft.com/office/officeart/2005/8/layout/chevron2"/>
    <dgm:cxn modelId="{14D850B8-0A75-4855-8AD2-B6C3C94258B0}" type="presOf" srcId="{EC26A89F-D78D-4560-960F-669926F273E8}" destId="{91D79E93-BBE1-4EEF-AA53-0CA32D38062A}" srcOrd="0" destOrd="0" presId="urn:microsoft.com/office/officeart/2005/8/layout/chevron2"/>
    <dgm:cxn modelId="{DC636DBA-F2DD-44F9-B508-90D0BDF31D83}" srcId="{EBF21D0B-8577-44E0-9CBD-96F89F1C70EB}" destId="{1F97C044-EE28-480E-BE2D-4BA76835D286}" srcOrd="7" destOrd="0" parTransId="{2A22CE9C-DC6B-4232-8515-0C9EF1AB18DB}" sibTransId="{C7F60F99-6A68-48A7-B9CB-80ED64D4EC5C}"/>
    <dgm:cxn modelId="{ACF6CCBA-C633-4660-A9F9-DE60F898BC71}" type="presOf" srcId="{B83F3573-D2BD-41EF-B857-788D54FF7C01}" destId="{295B8651-3EE0-478D-B8CA-8EFA120A07B3}" srcOrd="0" destOrd="0" presId="urn:microsoft.com/office/officeart/2005/8/layout/chevron2"/>
    <dgm:cxn modelId="{417CFBBB-8AAC-47F2-93B0-B59C4D6BDB83}" type="presOf" srcId="{4D40D835-C9AA-4C94-954A-8D81BE521535}" destId="{61834AFB-7A6B-4CB4-BD4C-33A44E9C4BAF}" srcOrd="0" destOrd="0" presId="urn:microsoft.com/office/officeart/2005/8/layout/chevron2"/>
    <dgm:cxn modelId="{11A107BE-9CA4-4C7D-ABC1-299424C3DCC7}" srcId="{EBF21D0B-8577-44E0-9CBD-96F89F1C70EB}" destId="{B8016C11-04D0-4516-9FEC-232C524272A6}" srcOrd="8" destOrd="0" parTransId="{0D10EFFE-0088-4CEB-A765-47C1DE017EA9}" sibTransId="{D351937C-894E-4B0F-A810-6E0AE1B01F5A}"/>
    <dgm:cxn modelId="{53813FBF-A5E4-4534-AE35-4AE0F1AB82C4}" srcId="{B8016C11-04D0-4516-9FEC-232C524272A6}" destId="{2FA8A4A2-0C05-468D-A846-0FDD794D37A7}" srcOrd="1" destOrd="0" parTransId="{B8002239-321C-4EA1-BA29-0290D64C966E}" sibTransId="{50F2394F-20FA-4B94-93C9-612728CD9832}"/>
    <dgm:cxn modelId="{1E8A86C0-ACC7-453D-8BFE-503EEF8C23B0}" type="presOf" srcId="{642AD50B-742C-497C-8BF4-8DD9B2814164}" destId="{1E3FFC92-7A34-420D-833F-CF04C2E8D010}" srcOrd="0" destOrd="0" presId="urn:microsoft.com/office/officeart/2005/8/layout/chevron2"/>
    <dgm:cxn modelId="{3486B1C0-1926-4BD2-A1CE-66E051679F6D}" type="presOf" srcId="{DEDE1E98-F9A8-4923-8D8A-E3D2769ED2F8}" destId="{EA65BAF6-BFCB-42AD-8C16-CE0C848BF767}" srcOrd="0" destOrd="0" presId="urn:microsoft.com/office/officeart/2005/8/layout/chevron2"/>
    <dgm:cxn modelId="{BBC247C3-12BD-4056-9F1A-C9F9F24460E9}" srcId="{1F97C044-EE28-480E-BE2D-4BA76835D286}" destId="{E1A14D10-1B8D-4042-A261-A292EA739337}" srcOrd="0" destOrd="0" parTransId="{F17350A6-7B0D-4461-93D8-64C006E94475}" sibTransId="{B3BE0105-7044-41E7-85DC-EBA038A66DC0}"/>
    <dgm:cxn modelId="{82231EC4-3B38-4DE5-9E5F-67C00F07D633}" type="presOf" srcId="{A65EFD86-053D-4AC3-8A1F-C636E82EB27E}" destId="{49A995A2-94D7-4718-9EE4-990DB50EDB4F}" srcOrd="0" destOrd="1" presId="urn:microsoft.com/office/officeart/2005/8/layout/chevron2"/>
    <dgm:cxn modelId="{F8C895D3-DBA3-424D-9781-C2436CA007F8}" srcId="{977635E8-6C77-49D0-9EA9-B014A01BCF66}" destId="{4D40D835-C9AA-4C94-954A-8D81BE521535}" srcOrd="0" destOrd="0" parTransId="{ABE47BCA-1E63-43F3-AFF7-462EE841C2CF}" sibTransId="{6F764EED-66CF-4C89-86EA-0CB47D84F8DB}"/>
    <dgm:cxn modelId="{FE533DD8-3906-4545-91B1-673EB95EF742}" type="presOf" srcId="{319697CE-E8C5-46AE-9442-1224AAD8B054}" destId="{91D79E93-BBE1-4EEF-AA53-0CA32D38062A}" srcOrd="0" destOrd="1" presId="urn:microsoft.com/office/officeart/2005/8/layout/chevron2"/>
    <dgm:cxn modelId="{F748EBD8-EDD6-4509-83D8-A9485CB1CFC1}" type="presOf" srcId="{975D093B-0077-4011-B722-E93C70D97763}" destId="{5BC9CC1C-EA1A-4E83-9919-7C23368A0F85}" srcOrd="0" destOrd="1" presId="urn:microsoft.com/office/officeart/2005/8/layout/chevron2"/>
    <dgm:cxn modelId="{9EAD7FDB-1441-4F27-A9F8-7C0B1B41DE66}" type="presOf" srcId="{F21F9EC1-C343-4526-ACE7-9267CC8333CC}" destId="{AE266ED0-E018-4DBB-BA79-38C1C77EB7BC}" srcOrd="0" destOrd="0" presId="urn:microsoft.com/office/officeart/2005/8/layout/chevron2"/>
    <dgm:cxn modelId="{3CE0CFE0-7742-413A-8CC2-600D12DB3277}" srcId="{EBF21D0B-8577-44E0-9CBD-96F89F1C70EB}" destId="{B83F3573-D2BD-41EF-B857-788D54FF7C01}" srcOrd="4" destOrd="0" parTransId="{64C05483-49F7-43E0-8331-062FAADFC78D}" sibTransId="{07D88676-C5B3-48E2-926F-2C0EC4DC8B00}"/>
    <dgm:cxn modelId="{A6E18BE4-6061-4760-A6D5-038A8C93E64A}" type="presOf" srcId="{539EFC74-1ED8-48A8-A5F0-FEF0C8225113}" destId="{6CF1CEF2-6857-44AF-82C3-23C93B9B6046}" srcOrd="0" destOrd="1" presId="urn:microsoft.com/office/officeart/2005/8/layout/chevron2"/>
    <dgm:cxn modelId="{308719E9-172C-4A3C-AE62-F9C710BCCAC6}" srcId="{C2ED74DB-872F-45D2-88C2-7364AB04BDBB}" destId="{658E62CF-9029-4D09-853F-50DF88305B82}" srcOrd="0" destOrd="0" parTransId="{34E3487D-8A9B-4A3A-A200-45F68C1F87F1}" sibTransId="{06BEDF29-F9CF-44C4-9A58-758A8811DDF5}"/>
    <dgm:cxn modelId="{DC77EBF4-F2B1-422E-A587-0CC5B196715C}" srcId="{B8016C11-04D0-4516-9FEC-232C524272A6}" destId="{D61DA98A-DF79-4C4F-BF12-5245831E4E22}" srcOrd="0" destOrd="0" parTransId="{16160AAA-46DF-4417-94FE-DE98C7023E54}" sibTransId="{0C4B6803-45BF-46DA-8A1C-6B5B57F29D1E}"/>
    <dgm:cxn modelId="{BF2712F9-6473-4597-BB1B-3C82D2A85A25}" type="presOf" srcId="{977635E8-6C77-49D0-9EA9-B014A01BCF66}" destId="{920BB88D-09A0-47B4-BC80-53A366697614}" srcOrd="0" destOrd="0" presId="urn:microsoft.com/office/officeart/2005/8/layout/chevron2"/>
    <dgm:cxn modelId="{128448FC-3DA5-4170-8D47-7A8A4F8C9258}" type="presOf" srcId="{EBF21D0B-8577-44E0-9CBD-96F89F1C70EB}" destId="{ED73327A-9C6E-44CD-837C-47B84EB5AA56}" srcOrd="0" destOrd="0" presId="urn:microsoft.com/office/officeart/2005/8/layout/chevron2"/>
    <dgm:cxn modelId="{734A6FFF-47B6-41B2-A136-AA58FDDED43F}" srcId="{EBF21D0B-8577-44E0-9CBD-96F89F1C70EB}" destId="{F21F9EC1-C343-4526-ACE7-9267CC8333CC}" srcOrd="1" destOrd="0" parTransId="{A02C76D0-AFB4-4124-8454-758BD1E436CB}" sibTransId="{DCCCA5DA-75E8-4F9D-B772-413183242D9F}"/>
    <dgm:cxn modelId="{50FD23D6-D964-4AA0-9EDB-16C326C146FE}" type="presParOf" srcId="{ED73327A-9C6E-44CD-837C-47B84EB5AA56}" destId="{8838C659-759E-4D30-ACD9-18B510DFF128}" srcOrd="0" destOrd="0" presId="urn:microsoft.com/office/officeart/2005/8/layout/chevron2"/>
    <dgm:cxn modelId="{8765F586-76E8-40A0-9BCF-B3BF28C18512}" type="presParOf" srcId="{8838C659-759E-4D30-ACD9-18B510DFF128}" destId="{B0FE3D5F-F3A9-4559-88D2-59BC8FC7BF88}" srcOrd="0" destOrd="0" presId="urn:microsoft.com/office/officeart/2005/8/layout/chevron2"/>
    <dgm:cxn modelId="{E8BEAACF-A763-4A0B-B868-E16BCDD13CC6}" type="presParOf" srcId="{8838C659-759E-4D30-ACD9-18B510DFF128}" destId="{C2D9970E-1A8F-402C-9712-B429195C8CBE}" srcOrd="1" destOrd="0" presId="urn:microsoft.com/office/officeart/2005/8/layout/chevron2"/>
    <dgm:cxn modelId="{50D0DF16-4D99-449E-8A15-991F0A30137D}" type="presParOf" srcId="{ED73327A-9C6E-44CD-837C-47B84EB5AA56}" destId="{A40DD897-FB82-4898-8648-B5F3BA96C2E3}" srcOrd="1" destOrd="0" presId="urn:microsoft.com/office/officeart/2005/8/layout/chevron2"/>
    <dgm:cxn modelId="{8FFEBA7A-8545-4C67-9DD6-F8DAAD6CDA52}" type="presParOf" srcId="{ED73327A-9C6E-44CD-837C-47B84EB5AA56}" destId="{3A183DCB-563C-487D-A58E-1472E86ECEDA}" srcOrd="2" destOrd="0" presId="urn:microsoft.com/office/officeart/2005/8/layout/chevron2"/>
    <dgm:cxn modelId="{C36B42CC-132C-46DD-944C-9EEE8CCB42E8}" type="presParOf" srcId="{3A183DCB-563C-487D-A58E-1472E86ECEDA}" destId="{AE266ED0-E018-4DBB-BA79-38C1C77EB7BC}" srcOrd="0" destOrd="0" presId="urn:microsoft.com/office/officeart/2005/8/layout/chevron2"/>
    <dgm:cxn modelId="{D3F3C36E-47AA-4FD1-9773-29050EAD7269}" type="presParOf" srcId="{3A183DCB-563C-487D-A58E-1472E86ECEDA}" destId="{1E3FFC92-7A34-420D-833F-CF04C2E8D010}" srcOrd="1" destOrd="0" presId="urn:microsoft.com/office/officeart/2005/8/layout/chevron2"/>
    <dgm:cxn modelId="{E0E92921-7106-4EB6-B757-42F50816835C}" type="presParOf" srcId="{ED73327A-9C6E-44CD-837C-47B84EB5AA56}" destId="{8861B793-0416-4DA2-9D93-AB5D2B0F6283}" srcOrd="3" destOrd="0" presId="urn:microsoft.com/office/officeart/2005/8/layout/chevron2"/>
    <dgm:cxn modelId="{3FD8535E-8C2C-4BF7-BE05-F9B05BE47A1A}" type="presParOf" srcId="{ED73327A-9C6E-44CD-837C-47B84EB5AA56}" destId="{7E9A348D-ABBC-45E5-BBD9-073BAFB891D4}" srcOrd="4" destOrd="0" presId="urn:microsoft.com/office/officeart/2005/8/layout/chevron2"/>
    <dgm:cxn modelId="{5752FC51-D249-4093-B0CF-435BB253A373}" type="presParOf" srcId="{7E9A348D-ABBC-45E5-BBD9-073BAFB891D4}" destId="{FCDD891F-8EF5-490F-A5C8-67D79C71025E}" srcOrd="0" destOrd="0" presId="urn:microsoft.com/office/officeart/2005/8/layout/chevron2"/>
    <dgm:cxn modelId="{B753B0C8-19C4-4961-81F4-FE5F36433396}" type="presParOf" srcId="{7E9A348D-ABBC-45E5-BBD9-073BAFB891D4}" destId="{6CF1CEF2-6857-44AF-82C3-23C93B9B6046}" srcOrd="1" destOrd="0" presId="urn:microsoft.com/office/officeart/2005/8/layout/chevron2"/>
    <dgm:cxn modelId="{BC3C0D7E-99B4-4860-90EB-182F71B922C8}" type="presParOf" srcId="{ED73327A-9C6E-44CD-837C-47B84EB5AA56}" destId="{8C9D6794-C28C-4F7B-B764-3AD7A67656A7}" srcOrd="5" destOrd="0" presId="urn:microsoft.com/office/officeart/2005/8/layout/chevron2"/>
    <dgm:cxn modelId="{DFA1F194-8256-4B7C-98BF-D1599C61E20F}" type="presParOf" srcId="{ED73327A-9C6E-44CD-837C-47B84EB5AA56}" destId="{04623BC1-4C92-4BBE-BF16-A7C6F9EE39CA}" srcOrd="6" destOrd="0" presId="urn:microsoft.com/office/officeart/2005/8/layout/chevron2"/>
    <dgm:cxn modelId="{8A2D8FA4-ED2F-41AD-8409-A45608F936FC}" type="presParOf" srcId="{04623BC1-4C92-4BBE-BF16-A7C6F9EE39CA}" destId="{920BB88D-09A0-47B4-BC80-53A366697614}" srcOrd="0" destOrd="0" presId="urn:microsoft.com/office/officeart/2005/8/layout/chevron2"/>
    <dgm:cxn modelId="{74C9A93C-1E74-4878-8A62-DC76C1BD5024}" type="presParOf" srcId="{04623BC1-4C92-4BBE-BF16-A7C6F9EE39CA}" destId="{61834AFB-7A6B-4CB4-BD4C-33A44E9C4BAF}" srcOrd="1" destOrd="0" presId="urn:microsoft.com/office/officeart/2005/8/layout/chevron2"/>
    <dgm:cxn modelId="{51A9838B-AEFC-41C8-BF6C-F3432504394D}" type="presParOf" srcId="{ED73327A-9C6E-44CD-837C-47B84EB5AA56}" destId="{CC469BAD-6412-4E04-92F3-F66EEB1039EF}" srcOrd="7" destOrd="0" presId="urn:microsoft.com/office/officeart/2005/8/layout/chevron2"/>
    <dgm:cxn modelId="{BB27272D-335C-49EB-B9D3-2D820BE7BA1E}" type="presParOf" srcId="{ED73327A-9C6E-44CD-837C-47B84EB5AA56}" destId="{9626B358-91F6-49BF-8752-31921DE4E310}" srcOrd="8" destOrd="0" presId="urn:microsoft.com/office/officeart/2005/8/layout/chevron2"/>
    <dgm:cxn modelId="{97F64B32-75BC-407F-8DE9-708BF078252B}" type="presParOf" srcId="{9626B358-91F6-49BF-8752-31921DE4E310}" destId="{295B8651-3EE0-478D-B8CA-8EFA120A07B3}" srcOrd="0" destOrd="0" presId="urn:microsoft.com/office/officeart/2005/8/layout/chevron2"/>
    <dgm:cxn modelId="{2DBC8856-719C-4C5F-BE73-C19F7C6F13A8}" type="presParOf" srcId="{9626B358-91F6-49BF-8752-31921DE4E310}" destId="{91D79E93-BBE1-4EEF-AA53-0CA32D38062A}" srcOrd="1" destOrd="0" presId="urn:microsoft.com/office/officeart/2005/8/layout/chevron2"/>
    <dgm:cxn modelId="{D43EEB8E-86DB-4D7C-9D7C-887D65DFEC3F}" type="presParOf" srcId="{ED73327A-9C6E-44CD-837C-47B84EB5AA56}" destId="{3D192F5E-596A-4EF4-B96D-C84D617FE9AC}" srcOrd="9" destOrd="0" presId="urn:microsoft.com/office/officeart/2005/8/layout/chevron2"/>
    <dgm:cxn modelId="{C6470979-6E0D-4A7B-9197-95803D0DAF78}" type="presParOf" srcId="{ED73327A-9C6E-44CD-837C-47B84EB5AA56}" destId="{B6E43F51-9693-461D-9586-BE698F95FD74}" srcOrd="10" destOrd="0" presId="urn:microsoft.com/office/officeart/2005/8/layout/chevron2"/>
    <dgm:cxn modelId="{872160E7-A3EC-469B-BED0-B9B672174880}" type="presParOf" srcId="{B6E43F51-9693-461D-9586-BE698F95FD74}" destId="{EA65BAF6-BFCB-42AD-8C16-CE0C848BF767}" srcOrd="0" destOrd="0" presId="urn:microsoft.com/office/officeart/2005/8/layout/chevron2"/>
    <dgm:cxn modelId="{96853C06-04FF-44BB-A9CF-B198877471C5}" type="presParOf" srcId="{B6E43F51-9693-461D-9586-BE698F95FD74}" destId="{2CB71D88-341C-47A6-A1A0-53F8D9046019}" srcOrd="1" destOrd="0" presId="urn:microsoft.com/office/officeart/2005/8/layout/chevron2"/>
    <dgm:cxn modelId="{76ACDF7E-1315-4A66-B509-F5E378016EBF}" type="presParOf" srcId="{ED73327A-9C6E-44CD-837C-47B84EB5AA56}" destId="{5736436C-716A-4E2A-877A-115624DA13F3}" srcOrd="11" destOrd="0" presId="urn:microsoft.com/office/officeart/2005/8/layout/chevron2"/>
    <dgm:cxn modelId="{2EE274C9-C308-41ED-8003-155D364143D3}" type="presParOf" srcId="{ED73327A-9C6E-44CD-837C-47B84EB5AA56}" destId="{EB6A3010-9BBB-421A-B5CB-6DAC75A67711}" srcOrd="12" destOrd="0" presId="urn:microsoft.com/office/officeart/2005/8/layout/chevron2"/>
    <dgm:cxn modelId="{5A5ABB47-E483-4EBD-BB31-0377EF881FE0}" type="presParOf" srcId="{EB6A3010-9BBB-421A-B5CB-6DAC75A67711}" destId="{5F48CA7E-3AC7-4389-963B-783034F6AF9B}" srcOrd="0" destOrd="0" presId="urn:microsoft.com/office/officeart/2005/8/layout/chevron2"/>
    <dgm:cxn modelId="{B49D6A20-BB3E-4C6E-8572-7A4C0733B8EF}" type="presParOf" srcId="{EB6A3010-9BBB-421A-B5CB-6DAC75A67711}" destId="{5BC9CC1C-EA1A-4E83-9919-7C23368A0F85}" srcOrd="1" destOrd="0" presId="urn:microsoft.com/office/officeart/2005/8/layout/chevron2"/>
    <dgm:cxn modelId="{386AE91D-5D13-44AC-A743-247EDAEDA98C}" type="presParOf" srcId="{ED73327A-9C6E-44CD-837C-47B84EB5AA56}" destId="{F969EA4E-E604-414D-908C-2E57CFC119CA}" srcOrd="13" destOrd="0" presId="urn:microsoft.com/office/officeart/2005/8/layout/chevron2"/>
    <dgm:cxn modelId="{4E69041B-5860-4582-B0F1-680DA205EB6E}" type="presParOf" srcId="{ED73327A-9C6E-44CD-837C-47B84EB5AA56}" destId="{2022C6F0-9798-48D8-9164-C0FD432C6DE0}" srcOrd="14" destOrd="0" presId="urn:microsoft.com/office/officeart/2005/8/layout/chevron2"/>
    <dgm:cxn modelId="{123DB701-719E-43FF-B0E1-3415930E1EAF}" type="presParOf" srcId="{2022C6F0-9798-48D8-9164-C0FD432C6DE0}" destId="{E80FC0B9-E0AB-48F3-9859-C27B2F04D3BC}" srcOrd="0" destOrd="0" presId="urn:microsoft.com/office/officeart/2005/8/layout/chevron2"/>
    <dgm:cxn modelId="{7AAE4171-BD2B-462E-AA20-EE92B88887B1}" type="presParOf" srcId="{2022C6F0-9798-48D8-9164-C0FD432C6DE0}" destId="{4FE9E10F-14E0-4E9B-A581-1CD440F594E3}" srcOrd="1" destOrd="0" presId="urn:microsoft.com/office/officeart/2005/8/layout/chevron2"/>
    <dgm:cxn modelId="{23002EEE-362A-4553-891F-E9C82994B0C6}" type="presParOf" srcId="{ED73327A-9C6E-44CD-837C-47B84EB5AA56}" destId="{93EACDF6-A321-44FC-B454-6CD21E19A2B4}" srcOrd="15" destOrd="0" presId="urn:microsoft.com/office/officeart/2005/8/layout/chevron2"/>
    <dgm:cxn modelId="{36F01B9B-5335-47B5-9857-154B3F8EFC43}" type="presParOf" srcId="{ED73327A-9C6E-44CD-837C-47B84EB5AA56}" destId="{04092830-5AF0-434D-A056-ECE64CCBCAE5}" srcOrd="16" destOrd="0" presId="urn:microsoft.com/office/officeart/2005/8/layout/chevron2"/>
    <dgm:cxn modelId="{23DE4DA9-FFB8-4861-AA3E-4B02D77F3F93}" type="presParOf" srcId="{04092830-5AF0-434D-A056-ECE64CCBCAE5}" destId="{23939713-E8ED-4496-8F1E-B116C6656F6D}" srcOrd="0" destOrd="0" presId="urn:microsoft.com/office/officeart/2005/8/layout/chevron2"/>
    <dgm:cxn modelId="{6B65F27A-B956-48F2-850D-AC611D15F5A9}" type="presParOf" srcId="{04092830-5AF0-434D-A056-ECE64CCBCAE5}" destId="{1E4354DD-8055-4625-AE64-DCB7D9A1BF12}" srcOrd="1" destOrd="0" presId="urn:microsoft.com/office/officeart/2005/8/layout/chevron2"/>
    <dgm:cxn modelId="{5C2B703A-9294-41C5-A35E-8D860FE13F97}" type="presParOf" srcId="{ED73327A-9C6E-44CD-837C-47B84EB5AA56}" destId="{A664C469-43E8-41E9-963A-9EF00B025C78}" srcOrd="17" destOrd="0" presId="urn:microsoft.com/office/officeart/2005/8/layout/chevron2"/>
    <dgm:cxn modelId="{2EB2C2E1-8E02-460B-AAFB-F01AEEC0D4AF}" type="presParOf" srcId="{ED73327A-9C6E-44CD-837C-47B84EB5AA56}" destId="{0F44E3A1-6C79-4B0D-9939-94A4669B4E23}" srcOrd="18" destOrd="0" presId="urn:microsoft.com/office/officeart/2005/8/layout/chevron2"/>
    <dgm:cxn modelId="{34DC9712-96D4-484B-A60F-9F997AB9ADB5}" type="presParOf" srcId="{0F44E3A1-6C79-4B0D-9939-94A4669B4E23}" destId="{C7D0BD10-104B-44A3-A9F6-CF3D3C1BEB0C}" srcOrd="0" destOrd="0" presId="urn:microsoft.com/office/officeart/2005/8/layout/chevron2"/>
    <dgm:cxn modelId="{864A3436-2DEA-4FFF-8EF6-A7519FDBE77A}" type="presParOf" srcId="{0F44E3A1-6C79-4B0D-9939-94A4669B4E23}" destId="{49A995A2-94D7-4718-9EE4-990DB50EDB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E3D5F-F3A9-4559-88D2-59BC8FC7BF88}">
      <dsp:nvSpPr>
        <dsp:cNvPr id="0" name=""/>
        <dsp:cNvSpPr/>
      </dsp:nvSpPr>
      <dsp:spPr>
        <a:xfrm rot="5400000">
          <a:off x="-81213" y="85349"/>
          <a:ext cx="541422" cy="378995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bg1"/>
              </a:solidFill>
            </a:rPr>
            <a:t>1</a:t>
          </a:r>
          <a:endParaRPr lang="vi-VN" sz="2000" b="1" kern="1200" baseline="0" dirty="0">
            <a:solidFill>
              <a:schemeClr val="bg1"/>
            </a:solidFill>
          </a:endParaRPr>
        </a:p>
      </dsp:txBody>
      <dsp:txXfrm rot="-5400000">
        <a:off x="1" y="193634"/>
        <a:ext cx="378995" cy="162427"/>
      </dsp:txXfrm>
    </dsp:sp>
    <dsp:sp modelId="{C2D9970E-1A8F-402C-9712-B429195C8CBE}">
      <dsp:nvSpPr>
        <dsp:cNvPr id="0" name=""/>
        <dsp:cNvSpPr/>
      </dsp:nvSpPr>
      <dsp:spPr>
        <a:xfrm rot="5400000">
          <a:off x="4433043" y="-3988772"/>
          <a:ext cx="352109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Biết lắng nghe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6" y="82464"/>
        <a:ext cx="8443015" cy="317731"/>
      </dsp:txXfrm>
    </dsp:sp>
    <dsp:sp modelId="{AE266ED0-E018-4DBB-BA79-38C1C77EB7BC}">
      <dsp:nvSpPr>
        <dsp:cNvPr id="0" name=""/>
        <dsp:cNvSpPr/>
      </dsp:nvSpPr>
      <dsp:spPr>
        <a:xfrm rot="5400000">
          <a:off x="-81213" y="567883"/>
          <a:ext cx="541422" cy="378995"/>
        </a:xfrm>
        <a:prstGeom prst="chevron">
          <a:avLst/>
        </a:prstGeom>
        <a:solidFill>
          <a:srgbClr val="3333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</a:t>
          </a:r>
          <a:endParaRPr lang="vi-VN" sz="2000" b="1" kern="1200" dirty="0"/>
        </a:p>
      </dsp:txBody>
      <dsp:txXfrm rot="-5400000">
        <a:off x="1" y="676168"/>
        <a:ext cx="378995" cy="162427"/>
      </dsp:txXfrm>
    </dsp:sp>
    <dsp:sp modelId="{1E3FFC92-7A34-420D-833F-CF04C2E8D010}">
      <dsp:nvSpPr>
        <dsp:cNvPr id="0" name=""/>
        <dsp:cNvSpPr/>
      </dsp:nvSpPr>
      <dsp:spPr>
        <a:xfrm rot="5400000">
          <a:off x="4433135" y="-3567470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Chọn bạn bè một cách khôn ngoan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503850"/>
        <a:ext cx="8443024" cy="317564"/>
      </dsp:txXfrm>
    </dsp:sp>
    <dsp:sp modelId="{FCDD891F-8EF5-490F-A5C8-67D79C71025E}">
      <dsp:nvSpPr>
        <dsp:cNvPr id="0" name=""/>
        <dsp:cNvSpPr/>
      </dsp:nvSpPr>
      <dsp:spPr>
        <a:xfrm rot="5400000">
          <a:off x="-81213" y="1049988"/>
          <a:ext cx="541422" cy="378995"/>
        </a:xfrm>
        <a:prstGeom prst="chevron">
          <a:avLst/>
        </a:prstGeom>
        <a:solidFill>
          <a:srgbClr val="CC99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</a:t>
          </a:r>
          <a:endParaRPr lang="vi-VN" sz="2000" b="1" kern="1200" dirty="0"/>
        </a:p>
      </dsp:txBody>
      <dsp:txXfrm rot="-5400000">
        <a:off x="1" y="1158273"/>
        <a:ext cx="378995" cy="162427"/>
      </dsp:txXfrm>
    </dsp:sp>
    <dsp:sp modelId="{6CF1CEF2-6857-44AF-82C3-23C93B9B6046}">
      <dsp:nvSpPr>
        <dsp:cNvPr id="0" name=""/>
        <dsp:cNvSpPr/>
      </dsp:nvSpPr>
      <dsp:spPr>
        <a:xfrm rot="5400000">
          <a:off x="4433135" y="-3085364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Tin tưởng vào linh cảm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985956"/>
        <a:ext cx="8443024" cy="317564"/>
      </dsp:txXfrm>
    </dsp:sp>
    <dsp:sp modelId="{920BB88D-09A0-47B4-BC80-53A366697614}">
      <dsp:nvSpPr>
        <dsp:cNvPr id="0" name=""/>
        <dsp:cNvSpPr/>
      </dsp:nvSpPr>
      <dsp:spPr>
        <a:xfrm rot="5400000">
          <a:off x="-81213" y="1531666"/>
          <a:ext cx="541422" cy="378995"/>
        </a:xfrm>
        <a:prstGeom prst="chevron">
          <a:avLst/>
        </a:prstGeom>
        <a:solidFill>
          <a:schemeClr val="accent4">
            <a:lumMod val="65000"/>
            <a:lumOff val="3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baseline="0" dirty="0">
              <a:solidFill>
                <a:schemeClr val="bg1"/>
              </a:solidFill>
            </a:rPr>
            <a:t>4</a:t>
          </a:r>
          <a:endParaRPr lang="vi-VN" sz="2000" b="1" kern="1200" baseline="0" dirty="0">
            <a:solidFill>
              <a:schemeClr val="bg1"/>
            </a:solidFill>
          </a:endParaRPr>
        </a:p>
      </dsp:txBody>
      <dsp:txXfrm rot="-5400000">
        <a:off x="1" y="1639951"/>
        <a:ext cx="378995" cy="162427"/>
      </dsp:txXfrm>
    </dsp:sp>
    <dsp:sp modelId="{61834AFB-7A6B-4CB4-BD4C-33A44E9C4BAF}">
      <dsp:nvSpPr>
        <dsp:cNvPr id="0" name=""/>
        <dsp:cNvSpPr/>
      </dsp:nvSpPr>
      <dsp:spPr>
        <a:xfrm rot="5400000">
          <a:off x="4433135" y="-2596467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Dành thời gian cho bạn bè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1474853"/>
        <a:ext cx="8443024" cy="317564"/>
      </dsp:txXfrm>
    </dsp:sp>
    <dsp:sp modelId="{295B8651-3EE0-478D-B8CA-8EFA120A07B3}">
      <dsp:nvSpPr>
        <dsp:cNvPr id="0" name=""/>
        <dsp:cNvSpPr/>
      </dsp:nvSpPr>
      <dsp:spPr>
        <a:xfrm rot="5400000">
          <a:off x="-81213" y="2013771"/>
          <a:ext cx="541422" cy="378995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5</a:t>
          </a:r>
          <a:endParaRPr lang="vi-VN" sz="2000" b="1" kern="1200" dirty="0"/>
        </a:p>
      </dsp:txBody>
      <dsp:txXfrm rot="-5400000">
        <a:off x="1" y="2122056"/>
        <a:ext cx="378995" cy="162427"/>
      </dsp:txXfrm>
    </dsp:sp>
    <dsp:sp modelId="{91D79E93-BBE1-4EEF-AA53-0CA32D38062A}">
      <dsp:nvSpPr>
        <dsp:cNvPr id="0" name=""/>
        <dsp:cNvSpPr/>
      </dsp:nvSpPr>
      <dsp:spPr>
        <a:xfrm rot="5400000">
          <a:off x="4433135" y="-2089241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Tôn trọng bạn bè và bí mật của họ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1982079"/>
        <a:ext cx="8443024" cy="317564"/>
      </dsp:txXfrm>
    </dsp:sp>
    <dsp:sp modelId="{EA65BAF6-BFCB-42AD-8C16-CE0C848BF767}">
      <dsp:nvSpPr>
        <dsp:cNvPr id="0" name=""/>
        <dsp:cNvSpPr/>
      </dsp:nvSpPr>
      <dsp:spPr>
        <a:xfrm rot="5400000">
          <a:off x="-81213" y="2495877"/>
          <a:ext cx="541422" cy="378995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6</a:t>
          </a:r>
          <a:endParaRPr lang="vi-VN" sz="2000" b="1" kern="1200" dirty="0"/>
        </a:p>
      </dsp:txBody>
      <dsp:txXfrm rot="-5400000">
        <a:off x="1" y="2604162"/>
        <a:ext cx="378995" cy="162427"/>
      </dsp:txXfrm>
    </dsp:sp>
    <dsp:sp modelId="{2CB71D88-341C-47A6-A1A0-53F8D9046019}">
      <dsp:nvSpPr>
        <dsp:cNvPr id="0" name=""/>
        <dsp:cNvSpPr/>
      </dsp:nvSpPr>
      <dsp:spPr>
        <a:xfrm rot="5400000">
          <a:off x="4433135" y="-1646653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Luôn luôn trung thực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2424667"/>
        <a:ext cx="8443024" cy="317564"/>
      </dsp:txXfrm>
    </dsp:sp>
    <dsp:sp modelId="{5F48CA7E-3AC7-4389-963B-783034F6AF9B}">
      <dsp:nvSpPr>
        <dsp:cNvPr id="0" name=""/>
        <dsp:cNvSpPr/>
      </dsp:nvSpPr>
      <dsp:spPr>
        <a:xfrm rot="5400000">
          <a:off x="-81213" y="2977982"/>
          <a:ext cx="541422" cy="378995"/>
        </a:xfrm>
        <a:prstGeom prst="chevron">
          <a:avLst/>
        </a:prstGeom>
        <a:solidFill>
          <a:schemeClr val="accent5">
            <a:lumMod val="2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7</a:t>
          </a:r>
          <a:endParaRPr lang="vi-VN" sz="2000" b="1" kern="1200" dirty="0"/>
        </a:p>
      </dsp:txBody>
      <dsp:txXfrm rot="-5400000">
        <a:off x="1" y="3086267"/>
        <a:ext cx="378995" cy="162427"/>
      </dsp:txXfrm>
    </dsp:sp>
    <dsp:sp modelId="{5BC9CC1C-EA1A-4E83-9919-7C23368A0F85}">
      <dsp:nvSpPr>
        <dsp:cNvPr id="0" name=""/>
        <dsp:cNvSpPr/>
      </dsp:nvSpPr>
      <dsp:spPr>
        <a:xfrm rot="5400000">
          <a:off x="4433135" y="-1139427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Tha thứ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2931893"/>
        <a:ext cx="8443024" cy="317564"/>
      </dsp:txXfrm>
    </dsp:sp>
    <dsp:sp modelId="{E80FC0B9-E0AB-48F3-9859-C27B2F04D3BC}">
      <dsp:nvSpPr>
        <dsp:cNvPr id="0" name=""/>
        <dsp:cNvSpPr/>
      </dsp:nvSpPr>
      <dsp:spPr>
        <a:xfrm rot="5400000">
          <a:off x="-81213" y="3460088"/>
          <a:ext cx="541422" cy="37899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8</a:t>
          </a:r>
          <a:endParaRPr lang="vi-VN" sz="2000" b="1" kern="1200" dirty="0"/>
        </a:p>
      </dsp:txBody>
      <dsp:txXfrm rot="-5400000">
        <a:off x="1" y="3568373"/>
        <a:ext cx="378995" cy="162427"/>
      </dsp:txXfrm>
    </dsp:sp>
    <dsp:sp modelId="{4FE9E10F-14E0-4E9B-A581-1CD440F594E3}">
      <dsp:nvSpPr>
        <dsp:cNvPr id="0" name=""/>
        <dsp:cNvSpPr/>
      </dsp:nvSpPr>
      <dsp:spPr>
        <a:xfrm rot="5400000">
          <a:off x="4433135" y="-696839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Xin  lỗi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3374481"/>
        <a:ext cx="8443024" cy="317564"/>
      </dsp:txXfrm>
    </dsp:sp>
    <dsp:sp modelId="{23939713-E8ED-4496-8F1E-B116C6656F6D}">
      <dsp:nvSpPr>
        <dsp:cNvPr id="0" name=""/>
        <dsp:cNvSpPr/>
      </dsp:nvSpPr>
      <dsp:spPr>
        <a:xfrm rot="5400000">
          <a:off x="-81213" y="3942193"/>
          <a:ext cx="541422" cy="378995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9</a:t>
          </a:r>
          <a:endParaRPr lang="vi-VN" sz="2000" b="1" kern="1200" dirty="0"/>
        </a:p>
      </dsp:txBody>
      <dsp:txXfrm rot="-5400000">
        <a:off x="1" y="4050478"/>
        <a:ext cx="378995" cy="162427"/>
      </dsp:txXfrm>
    </dsp:sp>
    <dsp:sp modelId="{1E4354DD-8055-4625-AE64-DCB7D9A1BF12}">
      <dsp:nvSpPr>
        <dsp:cNvPr id="0" name=""/>
        <dsp:cNvSpPr/>
      </dsp:nvSpPr>
      <dsp:spPr>
        <a:xfrm rot="5400000">
          <a:off x="4433135" y="-189613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Không ghen tỵ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3881707"/>
        <a:ext cx="8443024" cy="317564"/>
      </dsp:txXfrm>
    </dsp:sp>
    <dsp:sp modelId="{C7D0BD10-104B-44A3-A9F6-CF3D3C1BEB0C}">
      <dsp:nvSpPr>
        <dsp:cNvPr id="0" name=""/>
        <dsp:cNvSpPr/>
      </dsp:nvSpPr>
      <dsp:spPr>
        <a:xfrm rot="5400000">
          <a:off x="-81213" y="4424299"/>
          <a:ext cx="541422" cy="378995"/>
        </a:xfrm>
        <a:prstGeom prst="chevron">
          <a:avLst/>
        </a:prstGeom>
        <a:solidFill>
          <a:srgbClr val="6600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10</a:t>
          </a:r>
          <a:endParaRPr lang="vi-VN" sz="2000" b="1" kern="1200" dirty="0"/>
        </a:p>
      </dsp:txBody>
      <dsp:txXfrm rot="-5400000">
        <a:off x="1" y="4532584"/>
        <a:ext cx="378995" cy="162427"/>
      </dsp:txXfrm>
    </dsp:sp>
    <dsp:sp modelId="{49A995A2-94D7-4718-9EE4-990DB50EDB4F}">
      <dsp:nvSpPr>
        <dsp:cNvPr id="0" name=""/>
        <dsp:cNvSpPr/>
      </dsp:nvSpPr>
      <dsp:spPr>
        <a:xfrm rot="5400000">
          <a:off x="4433135" y="252973"/>
          <a:ext cx="351924" cy="8460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2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solidFill>
                <a:srgbClr val="3333CC"/>
              </a:solidFill>
            </a:rPr>
            <a:t>Giúp bạn bè của bạn mà không cần trả ơn</a:t>
          </a:r>
          <a:endParaRPr lang="vi-VN" sz="2000" b="1" kern="1200" dirty="0">
            <a:solidFill>
              <a:srgbClr val="3333CC"/>
            </a:solidFill>
          </a:endParaRPr>
        </a:p>
      </dsp:txBody>
      <dsp:txXfrm rot="-5400000">
        <a:off x="378995" y="4324293"/>
        <a:ext cx="8443024" cy="317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361273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en-US" altLang="zh-CN" sz="1200" dirty="0"/>
          </a:p>
        </p:txBody>
      </p:sp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8435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06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4</a:t>
            </a:fld>
            <a:endParaRPr lang="en-US" altLang="zh-CN" sz="1200" dirty="0"/>
          </a:p>
        </p:txBody>
      </p:sp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1507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8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en-US" altLang="zh-CN" sz="1200" dirty="0"/>
          </a:p>
        </p:txBody>
      </p:sp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3555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5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6</a:t>
            </a:fld>
            <a:endParaRPr lang="en-US" altLang="zh-CN" sz="1200" dirty="0"/>
          </a:p>
        </p:txBody>
      </p:sp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5603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23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en-US" altLang="zh-CN" sz="1200" dirty="0"/>
          </a:p>
        </p:txBody>
      </p:sp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7651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01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8</a:t>
            </a:fld>
            <a:endParaRPr lang="en-US" altLang="zh-CN" sz="1200" dirty="0"/>
          </a:p>
        </p:txBody>
      </p:sp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9699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4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en-US" altLang="zh-CN" sz="1200" dirty="0"/>
          </a:p>
        </p:txBody>
      </p:sp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7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63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en-US" altLang="zh-CN" sz="1200" dirty="0"/>
          </a:p>
        </p:txBody>
      </p:sp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5843" name="Rectangle 3"/>
          <p:cNvSpPr>
            <a:spLocks noGrp="1"/>
          </p:cNvSpPr>
          <p:nvPr>
            <p:ph type="body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6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299915"/>
            <a:ext cx="7406640" cy="122682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541720"/>
            <a:ext cx="7406640" cy="14605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178168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120847"/>
            <a:ext cx="64008" cy="533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866"/>
            <a:ext cx="1828800" cy="487627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45"/>
            <a:ext cx="6858000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166937"/>
            <a:ext cx="6400800" cy="1905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889000"/>
            <a:ext cx="6400800" cy="125809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345547"/>
            <a:ext cx="210312" cy="17526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288225"/>
            <a:ext cx="64008" cy="533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270000"/>
            <a:ext cx="3657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0280"/>
            <a:ext cx="8229600" cy="9525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565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273565"/>
            <a:ext cx="4023360" cy="53340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807780"/>
            <a:ext cx="4023360" cy="34290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9525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5715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45"/>
            <a:ext cx="73152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648"/>
            <a:ext cx="3810000" cy="968375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72470"/>
            <a:ext cx="3810000" cy="58208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8000"/>
            <a:ext cx="8153400" cy="33271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889000"/>
            <a:ext cx="2743200" cy="16510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889000"/>
            <a:ext cx="4572000" cy="3810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52503"/>
            <a:ext cx="4419600" cy="2928776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795284"/>
            <a:ext cx="685800" cy="17025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780655"/>
            <a:ext cx="649224" cy="17025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00500"/>
            <a:ext cx="4419600" cy="635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679935"/>
            <a:ext cx="1638887" cy="136573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7585"/>
            <a:ext cx="1702191" cy="141849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2" y="879231"/>
            <a:ext cx="1125717" cy="918853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4" y="-45"/>
            <a:ext cx="8131127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28865"/>
            <a:ext cx="7498080" cy="9525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206500"/>
            <a:ext cx="7498080" cy="40005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5254625"/>
            <a:ext cx="2133600" cy="396875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5254625"/>
            <a:ext cx="2895600" cy="3968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5254625"/>
            <a:ext cx="457200" cy="396875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lvl="0" eaLnBrk="1" fontAlgn="base" hangingPunct="1"/>
            <a:fld id="{9A0DB2DC-4C9A-4742-B13C-FB6460FD3503}" type="slidenum">
              <a:rPr lang="en-US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45"/>
            <a:ext cx="73152" cy="571504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istrator\Desktop\Desktop\nhung-cau-noi-hay-ve-tinh-ban-avatar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90" y="4096468"/>
            <a:ext cx="1523960" cy="1523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1" y="571560"/>
            <a:ext cx="8915399" cy="280076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 DỰNG TÌNH BẠN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SÁNG LÀNH MẠNH</a:t>
            </a:r>
          </a:p>
        </p:txBody>
      </p:sp>
      <p:pic>
        <p:nvPicPr>
          <p:cNvPr id="8196" name="Picture 4" descr="C:\Users\Administrator\Desktop\Desktop\unnam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40" y="190570"/>
            <a:ext cx="1981148" cy="1394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/>
          <p:nvPr/>
        </p:nvSpPr>
        <p:spPr>
          <a:xfrm>
            <a:off x="990694" y="342966"/>
            <a:ext cx="2667000" cy="646331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II.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u="sng" dirty="0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sz="3600" dirty="0">
                <a:latin typeface="VNI-Times" pitchFamily="2" charset="0"/>
              </a:rPr>
              <a:t> </a:t>
            </a:r>
          </a:p>
        </p:txBody>
      </p:sp>
      <p:sp>
        <p:nvSpPr>
          <p:cNvPr id="41989" name="Text Box 5"/>
          <p:cNvSpPr txBox="1"/>
          <p:nvPr/>
        </p:nvSpPr>
        <p:spPr>
          <a:xfrm>
            <a:off x="990590" y="1210126"/>
            <a:ext cx="797946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" pitchFamily="18" charset="0"/>
                <a:sym typeface="Wingdings" panose="05000000000000000000" pitchFamily="2" charset="2"/>
              </a:rPr>
              <a:t>3</a:t>
            </a:r>
            <a:r>
              <a:rPr lang="en-US" sz="2800" b="1">
                <a:solidFill>
                  <a:srgbClr val="FF0000"/>
                </a:solidFill>
                <a:latin typeface="Times" pitchFamily="18" charset="0"/>
                <a:sym typeface="Wingdings" panose="05000000000000000000" pitchFamily="2" charset="2"/>
              </a:rPr>
              <a:t>.</a:t>
            </a:r>
            <a:r>
              <a:rPr lang="en-US" sz="2800" b="1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tình bạn </a:t>
            </a:r>
            <a:r>
              <a:rPr lang="en-US" sz="2800" b="1">
                <a:solidFill>
                  <a:srgbClr val="FF0000"/>
                </a:solidFill>
                <a:latin typeface="Times" pitchFamily="18" charset="0"/>
              </a:rPr>
              <a:t>trong sáng, lành </a:t>
            </a:r>
            <a:r>
              <a:rPr lang="en-US" sz="2800" b="1" dirty="0">
                <a:solidFill>
                  <a:srgbClr val="FF0000"/>
                </a:solidFill>
                <a:latin typeface="Times" pitchFamily="18" charset="0"/>
              </a:rPr>
              <a:t>mạnh:</a:t>
            </a:r>
            <a:endParaRPr lang="en-US" sz="2800" b="1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41990" name="Text Box 6"/>
          <p:cNvSpPr txBox="1"/>
          <p:nvPr/>
        </p:nvSpPr>
        <p:spPr>
          <a:xfrm>
            <a:off x="990558" y="1866646"/>
            <a:ext cx="7844875" cy="1600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Giúp con người cảm thấy ấm áp tự tin yêu cuộc sống hơn </a:t>
            </a:r>
          </a:p>
          <a:p>
            <a:pPr algn="just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tự hoàn thiện mình để sống tốt hơn</a:t>
            </a:r>
          </a:p>
        </p:txBody>
      </p:sp>
      <p:pic>
        <p:nvPicPr>
          <p:cNvPr id="5" name="Picture 3" descr="C:\Users\Administrator\Desktop\Desktop\nhung-cau-noi-hay-ve-tinh-ban-avatar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109" y="3810051"/>
            <a:ext cx="1904949" cy="19049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317500"/>
            <a:ext cx="1676400" cy="1333500"/>
            <a:chOff x="0" y="0"/>
            <a:chExt cx="1597" cy="1178"/>
          </a:xfrm>
        </p:grpSpPr>
        <p:sp>
          <p:nvSpPr>
            <p:cNvPr id="36866" name="AutoShape 3"/>
            <p:cNvSpPr>
              <a:spLocks noChangeAspect="1" noTextEdit="1"/>
            </p:cNvSpPr>
            <p:nvPr/>
          </p:nvSpPr>
          <p:spPr>
            <a:xfrm>
              <a:off x="0" y="0"/>
              <a:ext cx="1597" cy="117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36867" name="Freeform 4"/>
            <p:cNvSpPr/>
            <p:nvPr/>
          </p:nvSpPr>
          <p:spPr>
            <a:xfrm>
              <a:off x="0" y="0"/>
              <a:ext cx="1597" cy="1094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23" y="10"/>
                </a:cxn>
                <a:cxn ang="0">
                  <a:pos x="23" y="9"/>
                </a:cxn>
                <a:cxn ang="0">
                  <a:pos x="23" y="6"/>
                </a:cxn>
                <a:cxn ang="0">
                  <a:pos x="22" y="3"/>
                </a:cxn>
                <a:cxn ang="0">
                  <a:pos x="20" y="1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5" y="1"/>
                </a:cxn>
                <a:cxn ang="0">
                  <a:pos x="18" y="1"/>
                </a:cxn>
                <a:cxn ang="0">
                  <a:pos x="20" y="2"/>
                </a:cxn>
                <a:cxn ang="0">
                  <a:pos x="21" y="4"/>
                </a:cxn>
                <a:cxn ang="0">
                  <a:pos x="23" y="6"/>
                </a:cxn>
                <a:cxn ang="0">
                  <a:pos x="23" y="9"/>
                </a:cxn>
                <a:cxn ang="0">
                  <a:pos x="23" y="10"/>
                </a:cxn>
                <a:cxn ang="0">
                  <a:pos x="22" y="12"/>
                </a:cxn>
                <a:cxn ang="0">
                  <a:pos x="20" y="14"/>
                </a:cxn>
                <a:cxn ang="0">
                  <a:pos x="18" y="15"/>
                </a:cxn>
                <a:cxn ang="0">
                  <a:pos x="15" y="17"/>
                </a:cxn>
                <a:cxn ang="0">
                  <a:pos x="13" y="17"/>
                </a:cxn>
                <a:cxn ang="0">
                  <a:pos x="12" y="17"/>
                </a:cxn>
                <a:cxn ang="0">
                  <a:pos x="11" y="15"/>
                </a:cxn>
                <a:cxn ang="0">
                  <a:pos x="10" y="14"/>
                </a:cxn>
                <a:cxn ang="0">
                  <a:pos x="9" y="13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7" y="13"/>
                </a:cxn>
                <a:cxn ang="0">
                  <a:pos x="7" y="13"/>
                </a:cxn>
                <a:cxn ang="0">
                  <a:pos x="3" y="14"/>
                </a:cxn>
                <a:cxn ang="0">
                  <a:pos x="9" y="14"/>
                </a:cxn>
                <a:cxn ang="0">
                  <a:pos x="9" y="14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1" y="17"/>
                </a:cxn>
                <a:cxn ang="0">
                  <a:pos x="12" y="17"/>
                </a:cxn>
                <a:cxn ang="0">
                  <a:pos x="12" y="17"/>
                </a:cxn>
                <a:cxn ang="0">
                  <a:pos x="13" y="17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4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9" y="15"/>
                </a:cxn>
                <a:cxn ang="0">
                  <a:pos x="20" y="15"/>
                </a:cxn>
                <a:cxn ang="0">
                  <a:pos x="20" y="15"/>
                </a:cxn>
                <a:cxn ang="0">
                  <a:pos x="21" y="14"/>
                </a:cxn>
                <a:cxn ang="0">
                  <a:pos x="25" y="14"/>
                </a:cxn>
              </a:cxnLst>
              <a:rect l="0" t="0" r="0" b="0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68" name="Rectangle 5"/>
            <p:cNvSpPr/>
            <p:nvPr/>
          </p:nvSpPr>
          <p:spPr>
            <a:xfrm>
              <a:off x="522" y="1146"/>
              <a:ext cx="635" cy="32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869" name="Oval 6"/>
            <p:cNvSpPr/>
            <p:nvPr/>
          </p:nvSpPr>
          <p:spPr>
            <a:xfrm>
              <a:off x="480" y="96"/>
              <a:ext cx="912" cy="912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6870" name="WordArt 7"/>
            <p:cNvSpPr/>
            <p:nvPr/>
          </p:nvSpPr>
          <p:spPr>
            <a:xfrm>
              <a:off x="744" y="224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en-US" sz="360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3300"/>
                  </a:solidFill>
                  <a:latin typeface=".VnTifani Heavy" charset="0"/>
                  <a:ea typeface=".VnTifani Heavy" charset="0"/>
                </a:rPr>
                <a:t>?</a:t>
              </a:r>
            </a:p>
          </p:txBody>
        </p:sp>
      </p:grp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1295400" y="800154"/>
            <a:ext cx="6858000" cy="3111500"/>
          </a:xfrm>
          <a:prstGeom prst="cloudCallout">
            <a:avLst>
              <a:gd name="adj1" fmla="val -37500"/>
              <a:gd name="adj2" fmla="val 89583"/>
            </a:avLst>
          </a:prstGeom>
          <a:gradFill rotWithShape="1">
            <a:gsLst>
              <a:gs pos="0">
                <a:srgbClr val="99FF66"/>
              </a:gs>
              <a:gs pos="50000">
                <a:schemeClr val="bg1"/>
              </a:gs>
              <a:gs pos="100000">
                <a:srgbClr val="99FF66"/>
              </a:gs>
            </a:gsLst>
            <a:lin ang="18900000" scaled="1"/>
          </a:gradFill>
          <a:ln w="28575" cap="flat" cmpd="sng">
            <a:solidFill>
              <a:srgbClr val="0000FF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72" name="Text Box 9"/>
          <p:cNvSpPr txBox="1"/>
          <p:nvPr/>
        </p:nvSpPr>
        <p:spPr>
          <a:xfrm>
            <a:off x="1606650" y="1780282"/>
            <a:ext cx="6248400" cy="107721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0000"/>
                </a:solidFill>
                <a:latin typeface="VNI-Times" pitchFamily="2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xây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dựng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/>
          <p:nvPr/>
        </p:nvSpPr>
        <p:spPr>
          <a:xfrm>
            <a:off x="990694" y="324682"/>
            <a:ext cx="7405796" cy="47625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TextBox 4"/>
          <p:cNvSpPr txBox="1"/>
          <p:nvPr/>
        </p:nvSpPr>
        <p:spPr>
          <a:xfrm>
            <a:off x="1676304" y="1399012"/>
            <a:ext cx="6553200" cy="267765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/>
            <a:r>
              <a:rPr lang="en-US" sz="2800" b="1">
                <a:latin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lòng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tránh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ích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kỉ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hẹp hòi, đố kỵ, trong giao tiếp nên cởi mở,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vui vẻ, luôn quan tâm đến bạn v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những người xung quanh, sống thủy chung, nhường nhịn bạn, bình đẳng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>
                <a:latin typeface="Times New Roman" panose="02020603050405020304" pitchFamily="18" charset="0"/>
              </a:rPr>
              <a:t>   </a:t>
            </a:r>
            <a:endParaRPr lang="en-US" sz="2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C:\Users\Administrator\Desktop\Desktop\nhung-cau-noi-hay-ve-tinh-ban-avatar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594" y="3695678"/>
            <a:ext cx="1828580" cy="18285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91328948"/>
              </p:ext>
            </p:extLst>
          </p:nvPr>
        </p:nvGraphicFramePr>
        <p:xfrm>
          <a:off x="76086" y="634930"/>
          <a:ext cx="8839200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914" name="Rectangles 76805"/>
          <p:cNvSpPr/>
          <p:nvPr/>
        </p:nvSpPr>
        <p:spPr>
          <a:xfrm>
            <a:off x="1600200" y="127001"/>
            <a:ext cx="6745757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quy tắc vàng cho một tình bạn đẹp</a:t>
            </a:r>
            <a:endParaRPr lang="vi-VN" alt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esktop\Desktop\Tổng-hợp-những-hình-nền-động-powerpoint-đẹp-nhấ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" y="0"/>
            <a:ext cx="9119664" cy="5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7" name="WordArt 2"/>
          <p:cNvSpPr/>
          <p:nvPr/>
        </p:nvSpPr>
        <p:spPr>
          <a:xfrm>
            <a:off x="3200436" y="2019321"/>
            <a:ext cx="4343286" cy="108159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lstStyle/>
          <a:p>
            <a:pPr algn="ctr"/>
            <a:r>
              <a:rPr 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BÀI TẬP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533506" y="53859"/>
            <a:ext cx="8071104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 eaLnBrk="0" hangingPunct="0"/>
            <a:r>
              <a:rPr lang="en-US" sz="2800" b="1">
                <a:latin typeface="Times New Roman" panose="02020603050405020304" pitchFamily="18" charset="0"/>
              </a:rPr>
              <a:t>Cho biết ý kiến của bạn về đặc điểm của tình bạn trong sáng và lành mạnh.  </a:t>
            </a:r>
            <a:endParaRPr lang="vi-VN" altLang="x-none" sz="2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585964"/>
              </p:ext>
            </p:extLst>
          </p:nvPr>
        </p:nvGraphicFramePr>
        <p:xfrm>
          <a:off x="228714" y="1077116"/>
          <a:ext cx="8686571" cy="4607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983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Đặc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điểm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Tán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thành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tán thành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55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Chỉ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có trong sách vở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55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Thông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cảm, đồng cảm sâu sắc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83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Tự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nguyện, bình đẳng, tôn trọng, tin cậy, chân thành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55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Bao che cho nhau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55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Vì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lợi ích nên có thể lợi dụng được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55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Quan tâm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giúp đỡ lẫn nhau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4557"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Tụ tập,</a:t>
                      </a:r>
                      <a:r>
                        <a:rPr lang="en-US" baseline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rủ rê, quậy phá, hội hè</a:t>
                      </a:r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970" y="2190002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sym typeface="Wingdings"/>
              </a:rPr>
              <a:t>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970" y="2805164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sym typeface="Wingdings"/>
              </a:rPr>
              <a:t>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970" y="4552140"/>
            <a:ext cx="58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sym typeface="Wingdings"/>
              </a:rPr>
              <a:t>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316" y="1665762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sym typeface="Wingdings"/>
              </a:rPr>
              <a:t>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316" y="3381740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sym typeface="Wingdings"/>
              </a:rPr>
              <a:t>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316" y="3971480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sym typeface="Wingdings"/>
              </a:rPr>
              <a:t></a:t>
            </a:r>
            <a:endParaRPr lang="en-US" sz="44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316" y="5038784"/>
            <a:ext cx="628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sym typeface="Wingdings"/>
              </a:rPr>
              <a:t></a:t>
            </a:r>
            <a:endParaRPr lang="en-US" sz="4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/>
          <p:nvPr/>
        </p:nvSpPr>
        <p:spPr>
          <a:xfrm>
            <a:off x="1321308" y="548132"/>
            <a:ext cx="6958584" cy="3873500"/>
          </a:xfrm>
          <a:prstGeom prst="irregularSeal1">
            <a:avLst/>
          </a:prstGeom>
          <a:solidFill>
            <a:schemeClr val="accent1"/>
          </a:solidFill>
          <a:ln w="57150" cap="flat" cmpd="thickThin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3010" name="Text Box 3"/>
          <p:cNvSpPr txBox="1"/>
          <p:nvPr/>
        </p:nvSpPr>
        <p:spPr>
          <a:xfrm>
            <a:off x="2971800" y="2095501"/>
            <a:ext cx="3657600" cy="36933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3011" name="Picture 4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54" y="800154"/>
            <a:ext cx="609600" cy="5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2" name="Picture 5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167632"/>
            <a:ext cx="609600" cy="5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Picture 6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937000"/>
            <a:ext cx="609600" cy="5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7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184" y="4318000"/>
            <a:ext cx="609600" cy="50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5" name="Text Box 8"/>
          <p:cNvSpPr txBox="1"/>
          <p:nvPr/>
        </p:nvSpPr>
        <p:spPr>
          <a:xfrm>
            <a:off x="2133600" y="1524001"/>
            <a:ext cx="4343400" cy="36933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3016" name="WordArt 9"/>
          <p:cNvSpPr/>
          <p:nvPr/>
        </p:nvSpPr>
        <p:spPr>
          <a:xfrm>
            <a:off x="2692400" y="1536698"/>
            <a:ext cx="3936946" cy="1397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/>
            <a:r>
              <a:rPr lang="en-US" sz="36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TÌNH HUỐNG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/>
          <p:nvPr/>
        </p:nvSpPr>
        <p:spPr>
          <a:xfrm>
            <a:off x="1036456" y="71711"/>
            <a:ext cx="3049587" cy="64633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 txBox="1"/>
          <p:nvPr/>
        </p:nvSpPr>
        <p:spPr>
          <a:xfrm>
            <a:off x="-152400" y="754062"/>
            <a:ext cx="9296400" cy="4381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marL="609600" indent="-609600" eaLnBrk="0" hangingPunct="0">
              <a:lnSpc>
                <a:spcPct val="80000"/>
              </a:lnSpc>
              <a:spcBef>
                <a:spcPct val="20000"/>
              </a:spcBef>
              <a:buClr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44035" name="Rectangle 4"/>
          <p:cNvSpPr/>
          <p:nvPr/>
        </p:nvSpPr>
        <p:spPr>
          <a:xfrm>
            <a:off x="1066892" y="872893"/>
            <a:ext cx="771433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just" eaLnBrk="0" hangingPunct="0"/>
            <a:r>
              <a:rPr lang="en-US" sz="2800" dirty="0">
                <a:latin typeface="Times New Roman" panose="02020603050405020304" pitchFamily="18" charset="0"/>
              </a:rPr>
              <a:t>* </a:t>
            </a:r>
            <a:r>
              <a:rPr lang="vi-VN" altLang="x-none" sz="2800" dirty="0">
                <a:latin typeface="Times New Roman" panose="02020603050405020304" pitchFamily="18" charset="0"/>
              </a:rPr>
              <a:t>Có ý kiến cho rằng: “Không thể có tình bạn trong sáng</a:t>
            </a:r>
            <a:r>
              <a:rPr lang="en-US" sz="2800">
                <a:latin typeface="Times New Roman" panose="02020603050405020304" pitchFamily="18" charset="0"/>
              </a:rPr>
              <a:t>,</a:t>
            </a:r>
            <a:r>
              <a:rPr lang="vi-VN" altLang="x-none" sz="2800" dirty="0">
                <a:latin typeface="Times New Roman" panose="02020603050405020304" pitchFamily="18" charset="0"/>
              </a:rPr>
              <a:t> l</a:t>
            </a:r>
            <a:r>
              <a:rPr lang="vi-VN" alt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latin typeface="Times New Roman" panose="02020603050405020304" pitchFamily="18" charset="0"/>
              </a:rPr>
              <a:t>nh mạnh giữa hai người </a:t>
            </a:r>
            <a:r>
              <a:rPr lang="vi-VN" altLang="x-none" sz="2800">
                <a:latin typeface="Times New Roman" panose="02020603050405020304" pitchFamily="18" charset="0"/>
              </a:rPr>
              <a:t>khác giới’’</a:t>
            </a:r>
            <a:r>
              <a:rPr lang="en-US" sz="2800">
                <a:latin typeface="Times New Roman" panose="02020603050405020304" pitchFamily="18" charset="0"/>
              </a:rPr>
              <a:t>. </a:t>
            </a:r>
          </a:p>
          <a:p>
            <a:pPr algn="just" eaLnBrk="0" hangingPunct="0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vi-VN" altLang="x-none" sz="2800" dirty="0">
                <a:latin typeface="Times New Roman" panose="02020603050405020304" pitchFamily="18" charset="0"/>
              </a:rPr>
              <a:t>Em đồng ý với ý kiến đó không ? Vì sao?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516" y="2710428"/>
            <a:ext cx="8838968" cy="249299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Không đồng ý với ý kiến đó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Vì tình bạn có thể có từ hai người khác giới nếu tình bạn đó được xây dựng trên cơ sở trong sáng l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nh mạnh, giúp đỡ nhau trong cuộc sống v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học tập một cách chân th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nh v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vô tư. Tình bạn đó cần phải được sự vun đắp của cả hai ngườ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i.</a:t>
            </a:r>
          </a:p>
          <a:p>
            <a:pPr algn="just"/>
            <a:endParaRPr lang="en-US" sz="16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/>
          <p:nvPr/>
        </p:nvSpPr>
        <p:spPr>
          <a:xfrm>
            <a:off x="990694" y="19812"/>
            <a:ext cx="3049587" cy="64633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Tình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huống</a:t>
            </a:r>
            <a:r>
              <a:rPr 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6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u="sng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94" y="825510"/>
            <a:ext cx="8000790" cy="1651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fontAlgn="base" hangingPunct="1"/>
            <a:endParaRPr sz="3200" strike="noStrike" noProof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base" hangingPunct="1"/>
            <a:r>
              <a:rPr lang="en-US" altLang="x-none" sz="3200" strike="noStrike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altLang="x-none" sz="3200" strike="noStrike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</a:t>
            </a:r>
            <a:r>
              <a:rPr lang="vi-VN" altLang="x-none" sz="3200" strike="noStrike" noProof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strike="noStrike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gì nếu thấy bạn mình mắc khuyết điểm hoặc vi phạm pháp luật, bị lôi kéo rũ rê sử dụng ma túy?</a:t>
            </a:r>
          </a:p>
          <a:p>
            <a:pPr lvl="0" algn="just" eaLnBrk="1" fontAlgn="base" hangingPunct="1"/>
            <a:endParaRPr lang="vi-VN" altLang="x-none" sz="3200" strike="noStrike" noProof="1">
              <a:solidFill>
                <a:schemeClr val="bg1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990694" y="3009896"/>
            <a:ext cx="800079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/>
            <a:r>
              <a:rPr lang="en-US" altLang="x-none" sz="320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vi-VN" altLang="x-none" sz="3200">
                <a:solidFill>
                  <a:srgbClr val="0000FF"/>
                </a:solidFill>
                <a:latin typeface="Times New Roman" panose="02020603050405020304" pitchFamily="18" charset="0"/>
              </a:rPr>
              <a:t>Khuyên 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ngăn bạn giải thích tác hại việc l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m đó. Nếu bạn không nghe sẽ báo cho nhiều người khác cùng giúp </a:t>
            </a:r>
            <a:r>
              <a:rPr lang="vi-VN" altLang="x-none" sz="3200">
                <a:solidFill>
                  <a:srgbClr val="0000FF"/>
                </a:solidFill>
                <a:latin typeface="Times New Roman" panose="02020603050405020304" pitchFamily="18" charset="0"/>
              </a:rPr>
              <a:t>đỡ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.   </a:t>
            </a:r>
            <a:endParaRPr lang="en-US"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6892" y="38174"/>
            <a:ext cx="800079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en-US" altLang="x-none" sz="3200" b="1">
                <a:solidFill>
                  <a:schemeClr val="bg1"/>
                </a:solidFill>
                <a:latin typeface="Times New Roman" panose="02020603050405020304" pitchFamily="18" charset="0"/>
              </a:rPr>
              <a:t>Những câu ca dao, tục ngữ, danh ngôn về tình bạn.  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92" y="1333540"/>
            <a:ext cx="800079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en-US" altLang="x-none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Bạn bè là nghĩa tương thân </a:t>
            </a:r>
          </a:p>
          <a:p>
            <a:pPr algn="ctr"/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 khăn, thuận lợi, ân cần có nhau</a:t>
            </a:r>
          </a:p>
          <a:p>
            <a:pPr algn="ctr"/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 bè là nghĩa trước sau</a:t>
            </a:r>
          </a:p>
          <a:p>
            <a:pPr algn="ctr"/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 thơ cho đến bạc đầu không phai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6070" y="3034280"/>
            <a:ext cx="800079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en-US" altLang="x-none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Sống trong bể ngọc kim cương</a:t>
            </a:r>
          </a:p>
          <a:p>
            <a:pPr algn="ctr"/>
            <a:r>
              <a:rPr lang="en-US" altLang="x-none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Không bằng sống giữa tình thương bạn bè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6070" y="4076668"/>
            <a:ext cx="800079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en-US" altLang="x-none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Ngựa chạy có bầy, chim bay có bạn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92" y="5067242"/>
            <a:ext cx="800079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/>
            <a:r>
              <a:rPr lang="en-US" altLang="x-none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  Hãy nói về bạn anh cho tôi nghe, tôi sẽ nói anh như thế nào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376" y="4622246"/>
            <a:ext cx="13131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Danh ngôn</a:t>
            </a:r>
          </a:p>
        </p:txBody>
      </p:sp>
    </p:spTree>
    <p:extLst>
      <p:ext uri="{BB962C8B-B14F-4D97-AF65-F5344CB8AC3E}">
        <p14:creationId xmlns:p14="http://schemas.microsoft.com/office/powerpoint/2010/main" val="418734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/>
          <p:nvPr/>
        </p:nvSpPr>
        <p:spPr>
          <a:xfrm>
            <a:off x="1024128" y="35120"/>
            <a:ext cx="8119872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XÂY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TÌNH </a:t>
            </a: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</a:p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LÀNH MẠNH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914384" y="1917658"/>
            <a:ext cx="3657616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7411" name="Picture 6" descr="bgCenterBotto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00"/>
            <a:ext cx="9144000" cy="317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/>
          <p:nvPr/>
        </p:nvSpPr>
        <p:spPr>
          <a:xfrm>
            <a:off x="838200" y="190501"/>
            <a:ext cx="5638800" cy="36933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8130" name="Text Box 3"/>
          <p:cNvSpPr txBox="1"/>
          <p:nvPr/>
        </p:nvSpPr>
        <p:spPr>
          <a:xfrm>
            <a:off x="1371600" y="444501"/>
            <a:ext cx="5486400" cy="36933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8132" name="Picture 5" descr="bs00554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201" y="2418622"/>
            <a:ext cx="1905000" cy="158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752674" y="1028748"/>
            <a:ext cx="5714926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 fontAlgn="base"/>
            <a:r>
              <a:rPr sz="66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</a:rPr>
              <a:t>TỔNG KẾT</a:t>
            </a:r>
          </a:p>
        </p:txBody>
      </p:sp>
      <p:pic>
        <p:nvPicPr>
          <p:cNvPr id="10" name="Picture 4" descr="C:\Users\Administrator\Desktop\Desktop\unnam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02" y="3716827"/>
            <a:ext cx="2285820" cy="160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05751-630_14174047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9558" y="876352"/>
            <a:ext cx="4364052" cy="3733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3" descr="20719214119-ban-th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00012" y="893878"/>
            <a:ext cx="4302699" cy="37436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be928a4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318" y="800154"/>
            <a:ext cx="5378312" cy="4158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Content Placeholder 5" descr="40069800-62955s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386" y="1028748"/>
            <a:ext cx="3603218" cy="3581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93196"/>
          <p:cNvGraphicFramePr/>
          <p:nvPr>
            <p:extLst>
              <p:ext uri="{D42A27DB-BD31-4B8C-83A1-F6EECF244321}">
                <p14:modId xmlns:p14="http://schemas.microsoft.com/office/powerpoint/2010/main" val="1799573756"/>
              </p:ext>
            </p:extLst>
          </p:nvPr>
        </p:nvGraphicFramePr>
        <p:xfrm>
          <a:off x="430849" y="275167"/>
          <a:ext cx="8282305" cy="5439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3185238" imgH="2389861" progId="PowerPoint.Slide.8">
                  <p:embed/>
                </p:oleObj>
              </mc:Choice>
              <mc:Fallback>
                <p:oleObj name="Slide" r:id="rId2" imgW="3185238" imgH="2389861" progId="PowerPoint.Slide.8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0849" y="275167"/>
                        <a:ext cx="8282305" cy="54398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istrator\Desktop\Desktop\unnam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50" y="3853491"/>
            <a:ext cx="2590732" cy="1823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/>
          <p:nvPr/>
        </p:nvSpPr>
        <p:spPr>
          <a:xfrm>
            <a:off x="1295486" y="367726"/>
            <a:ext cx="5867400" cy="584775"/>
          </a:xfrm>
          <a:prstGeom prst="rect">
            <a:avLst/>
          </a:prstGeom>
          <a:noFill/>
          <a:ln w="57150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sz="3200" b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  <p:sp>
        <p:nvSpPr>
          <p:cNvPr id="19465" name="Text Box 9"/>
          <p:cNvSpPr txBox="1"/>
          <p:nvPr/>
        </p:nvSpPr>
        <p:spPr>
          <a:xfrm>
            <a:off x="926582" y="1671870"/>
            <a:ext cx="844589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Nêu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ĂngGhen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làm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C.Mac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Text Box 10"/>
          <p:cNvSpPr txBox="1"/>
          <p:nvPr/>
        </p:nvSpPr>
        <p:spPr>
          <a:xfrm>
            <a:off x="926582" y="2400343"/>
            <a:ext cx="788691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Nêu nhận xét về tình cảnh của C.Mac?</a:t>
            </a:r>
          </a:p>
        </p:txBody>
      </p:sp>
      <p:sp>
        <p:nvSpPr>
          <p:cNvPr id="19467" name="Text Box 11"/>
          <p:cNvSpPr txBox="1"/>
          <p:nvPr/>
        </p:nvSpPr>
        <p:spPr>
          <a:xfrm>
            <a:off x="926582" y="3187728"/>
            <a:ext cx="83056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Tình bạn giữa C.Mac và Ăngghen dựa trên cơ sở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5" grpId="0"/>
      <p:bldP spid="19466" grpId="0"/>
      <p:bldP spid="194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/>
          <p:nvPr/>
        </p:nvSpPr>
        <p:spPr>
          <a:xfrm>
            <a:off x="914276" y="1038914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VNI-Times" pitchFamily="2" charset="0"/>
              </a:rPr>
              <a:t>1.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C.Mác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Text Box 9"/>
          <p:cNvSpPr txBox="1"/>
          <p:nvPr/>
        </p:nvSpPr>
        <p:spPr>
          <a:xfrm>
            <a:off x="1025184" y="1821226"/>
            <a:ext cx="8575884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C.Mac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Mac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C.Mac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5E9CCF17-8ABF-47E2-9902-53B491351281}"/>
              </a:ext>
            </a:extLst>
          </p:cNvPr>
          <p:cNvSpPr txBox="1"/>
          <p:nvPr/>
        </p:nvSpPr>
        <p:spPr>
          <a:xfrm>
            <a:off x="914384" y="233934"/>
            <a:ext cx="54101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3" descr="C:\Users\Administrator\Desktop\Desktop\nhung-cau-noi-hay-ve-tinh-ban-avatar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50" y="3715486"/>
            <a:ext cx="1904950" cy="19049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6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7"/>
          <p:cNvSpPr txBox="1"/>
          <p:nvPr/>
        </p:nvSpPr>
        <p:spPr>
          <a:xfrm>
            <a:off x="609600" y="1460501"/>
            <a:ext cx="80772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Nhận xét </a:t>
            </a:r>
          </a:p>
        </p:txBody>
      </p:sp>
      <p:sp>
        <p:nvSpPr>
          <p:cNvPr id="25609" name="Text Box 9"/>
          <p:cNvSpPr txBox="1"/>
          <p:nvPr/>
        </p:nvSpPr>
        <p:spPr>
          <a:xfrm>
            <a:off x="609600" y="2286000"/>
            <a:ext cx="7696200" cy="15696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/>
            <a:r>
              <a:rPr lang="en-US" sz="3200">
                <a:solidFill>
                  <a:srgbClr val="0000FF"/>
                </a:solidFill>
                <a:latin typeface="VNI-Times" pitchFamily="2" charset="0"/>
              </a:rPr>
              <a:t>- Tình 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giữa C.Mác và Ăng ghen thể hiện sự quan tâm giúp đỡ nhau </a:t>
            </a:r>
            <a:endParaRPr lang="en-US" sz="3200">
              <a:solidFill>
                <a:srgbClr val="0000FF"/>
              </a:solidFill>
              <a:latin typeface="VNI-Times" pitchFamily="2" charset="0"/>
            </a:endParaRPr>
          </a:p>
          <a:p>
            <a:pPr algn="just"/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Đó là tình bạn cảm động và vĩ đại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7FDA0EE8-AAF4-40FB-AA42-E7D003CFFBFF}"/>
              </a:ext>
            </a:extLst>
          </p:cNvPr>
          <p:cNvSpPr txBox="1"/>
          <p:nvPr/>
        </p:nvSpPr>
        <p:spPr>
          <a:xfrm>
            <a:off x="381110" y="698557"/>
            <a:ext cx="54101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3" descr="C:\Users\Administrator\Desktop\Desktop\nhung-cau-noi-hay-ve-tinh-ban-avatar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66" y="3924272"/>
            <a:ext cx="1562134" cy="15621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0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Text Box 8"/>
          <p:cNvSpPr txBox="1"/>
          <p:nvPr/>
        </p:nvSpPr>
        <p:spPr>
          <a:xfrm>
            <a:off x="609600" y="1266374"/>
            <a:ext cx="8839200" cy="15696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endParaRPr lang="en-US" sz="3200" b="1">
              <a:solidFill>
                <a:srgbClr val="C00000"/>
              </a:solidFill>
              <a:latin typeface="VNI-Times" pitchFamily="2" charset="0"/>
            </a:endParaRPr>
          </a:p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Tình bạn giữa Mác và Ăng ghen dựa trên </a:t>
            </a:r>
          </a:p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</a:t>
            </a:r>
          </a:p>
        </p:txBody>
      </p:sp>
      <p:sp>
        <p:nvSpPr>
          <p:cNvPr id="27657" name="Text Box 9"/>
          <p:cNvSpPr txBox="1"/>
          <p:nvPr/>
        </p:nvSpPr>
        <p:spPr>
          <a:xfrm>
            <a:off x="1142880" y="2921000"/>
            <a:ext cx="6705634" cy="15696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Đồng cảm sâu sắc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chung xu hướng hoạt động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cùng lý tưởng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3638D63B-0FD2-46CC-86FC-043914D7BC73}"/>
              </a:ext>
            </a:extLst>
          </p:cNvPr>
          <p:cNvSpPr txBox="1"/>
          <p:nvPr/>
        </p:nvSpPr>
        <p:spPr>
          <a:xfrm>
            <a:off x="381110" y="910737"/>
            <a:ext cx="5410170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r>
              <a:rPr lang="en-US" sz="3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3" descr="C:\Users\Administrator\Desktop\Desktop\nhung-cau-noi-hay-ve-tinh-ban-avatar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30" y="3848074"/>
            <a:ext cx="1714530" cy="17145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7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/>
          <p:nvPr/>
        </p:nvSpPr>
        <p:spPr>
          <a:xfrm>
            <a:off x="914496" y="1379960"/>
            <a:ext cx="3352800" cy="64633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>
                <a:solidFill>
                  <a:srgbClr val="C00000"/>
                </a:solidFill>
                <a:latin typeface="VNI-Times" pitchFamily="2" charset="0"/>
              </a:rPr>
              <a:t>II. </a:t>
            </a:r>
            <a:r>
              <a:rPr lang="en-US" sz="3600" b="1" u="sng">
                <a:solidFill>
                  <a:srgbClr val="C00000"/>
                </a:solidFill>
                <a:latin typeface="Times New Roman" panose="02020603050405020304" pitchFamily="18" charset="0"/>
              </a:rPr>
              <a:t>B</a:t>
            </a:r>
            <a:r>
              <a:rPr lang="en-US" sz="3600" b="1" u="sng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3600" b="1" u="sng">
                <a:solidFill>
                  <a:srgbClr val="C00000"/>
                </a:solidFill>
                <a:latin typeface="Times New Roman" panose="02020603050405020304" pitchFamily="18" charset="0"/>
              </a:rPr>
              <a:t>I </a:t>
            </a:r>
            <a:r>
              <a:rPr lang="en-US" sz="3600" b="1" u="sng">
                <a:solidFill>
                  <a:srgbClr val="C00000"/>
                </a:solidFill>
                <a:latin typeface="VNI-Times" pitchFamily="2" charset="0"/>
              </a:rPr>
              <a:t>HỌC:</a:t>
            </a:r>
          </a:p>
        </p:txBody>
      </p:sp>
      <p:sp>
        <p:nvSpPr>
          <p:cNvPr id="7" name="Line 6"/>
          <p:cNvSpPr/>
          <p:nvPr/>
        </p:nvSpPr>
        <p:spPr>
          <a:xfrm>
            <a:off x="5486266" y="2209732"/>
            <a:ext cx="0" cy="3238500"/>
          </a:xfrm>
          <a:prstGeom prst="line">
            <a:avLst/>
          </a:prstGeom>
          <a:ln w="28575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" name="Text Box 7"/>
          <p:cNvSpPr txBox="1"/>
          <p:nvPr/>
        </p:nvSpPr>
        <p:spPr>
          <a:xfrm>
            <a:off x="5486266" y="2361844"/>
            <a:ext cx="3657734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944428" y="2152929"/>
            <a:ext cx="2438400" cy="52322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Tình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endParaRPr lang="en-US" sz="2800" b="1" u="sng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6"/>
          <p:cNvSpPr txBox="1"/>
          <p:nvPr/>
        </p:nvSpPr>
        <p:spPr>
          <a:xfrm>
            <a:off x="1066684" y="2794172"/>
            <a:ext cx="437354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Tình bạn là tình cảm giữa hai hoặc nhiều người trên cơ sở hợp nhau về tính tình, sở thích...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7FAB2B1E-77CE-4378-8643-66006EFFB0B5}"/>
              </a:ext>
            </a:extLst>
          </p:cNvPr>
          <p:cNvSpPr txBox="1"/>
          <p:nvPr/>
        </p:nvSpPr>
        <p:spPr>
          <a:xfrm>
            <a:off x="1066684" y="38174"/>
            <a:ext cx="7924800" cy="1323439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XÂY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 TÌNH 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LÀNH MẠNH</a:t>
            </a:r>
          </a:p>
        </p:txBody>
      </p:sp>
      <p:pic>
        <p:nvPicPr>
          <p:cNvPr id="12" name="Picture 4" descr="C:\Users\Administrator\Desktop\Desktop\unname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50" y="3929689"/>
            <a:ext cx="2590732" cy="1823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8" grpId="1"/>
      <p:bldP spid="9" grpId="0"/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/>
          <p:nvPr/>
        </p:nvSpPr>
        <p:spPr>
          <a:xfrm>
            <a:off x="1143000" y="1651001"/>
            <a:ext cx="6934200" cy="36933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7894" name="Rectangle 6"/>
          <p:cNvSpPr>
            <a:spLocks noGrp="1"/>
          </p:cNvSpPr>
          <p:nvPr>
            <p:ph idx="1"/>
          </p:nvPr>
        </p:nvSpPr>
        <p:spPr>
          <a:xfrm>
            <a:off x="990694" y="266768"/>
            <a:ext cx="7695998" cy="1346218"/>
          </a:xfrm>
          <a:ln/>
        </p:spPr>
        <p:txBody>
          <a:bodyPr vert="horz" wrap="square" lIns="91440" tIns="45720" rIns="91440" bIns="45720" anchor="t" anchorCtr="0">
            <a:normAutofit/>
          </a:bodyPr>
          <a:lstStyle/>
          <a:p>
            <a:pPr algn="just">
              <a:buNone/>
            </a:pP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</a:rPr>
              <a:t>2. Đặc điểm cơ bản để xây dựng tình bạn trong sáng lành mạnh:</a:t>
            </a:r>
          </a:p>
        </p:txBody>
      </p:sp>
      <p:sp>
        <p:nvSpPr>
          <p:cNvPr id="37895" name="Text Box 7"/>
          <p:cNvSpPr txBox="1"/>
          <p:nvPr/>
        </p:nvSpPr>
        <p:spPr>
          <a:xfrm>
            <a:off x="1103070" y="1638332"/>
            <a:ext cx="7583622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Char char="-"/>
            </a:pP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har char="-"/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 descr="C:\Users\Administrator\Desktop\Desktop\nhung-cau-noi-hay-ve-tinh-ban-avatar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40" y="3509790"/>
            <a:ext cx="2133544" cy="2133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 build="p"/>
      <p:bldP spid="3789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</TotalTime>
  <Words>819</Words>
  <Application>Microsoft Office PowerPoint</Application>
  <PresentationFormat>On-screen Show (16:10)</PresentationFormat>
  <Paragraphs>113</Paragraphs>
  <Slides>22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.VnTifani Heavy</vt:lpstr>
      <vt:lpstr>Arial</vt:lpstr>
      <vt:lpstr>Gill Sans MT</vt:lpstr>
      <vt:lpstr>Tahoma</vt:lpstr>
      <vt:lpstr>Times</vt:lpstr>
      <vt:lpstr>Times New Roman</vt:lpstr>
      <vt:lpstr>Verdana</vt:lpstr>
      <vt:lpstr>VNI-Times</vt:lpstr>
      <vt:lpstr>Wingdings 2</vt:lpstr>
      <vt:lpstr>Solstice</vt:lpstr>
      <vt:lpstr>Microsoft PowerPoint 97-2003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T&amp;L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Thanh Loc</dc:creator>
  <cp:lastModifiedBy>DELL</cp:lastModifiedBy>
  <cp:revision>246</cp:revision>
  <dcterms:created xsi:type="dcterms:W3CDTF">2009-09-22T07:58:00Z</dcterms:created>
  <dcterms:modified xsi:type="dcterms:W3CDTF">2022-11-25T23:03:33Z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